
<file path=[Content_Types].xml><?xml version="1.0" encoding="utf-8"?>
<Types xmlns="http://schemas.openxmlformats.org/package/2006/content-types">
  <Default Extension="bin" ContentType="application/vnd.openxmlformats-officedocument.oleObject"/>
  <Default Extension="gif" ContentType="image/gif"/>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Lst>
  <p:notesMasterIdLst>
    <p:notesMasterId r:id="rId60"/>
  </p:notesMasterIdLst>
  <p:sldIdLst>
    <p:sldId id="261" r:id="rId3"/>
    <p:sldId id="326" r:id="rId4"/>
    <p:sldId id="328" r:id="rId5"/>
    <p:sldId id="325" r:id="rId6"/>
    <p:sldId id="262" r:id="rId7"/>
    <p:sldId id="263" r:id="rId8"/>
    <p:sldId id="265" r:id="rId9"/>
    <p:sldId id="319" r:id="rId10"/>
    <p:sldId id="320" r:id="rId11"/>
    <p:sldId id="321" r:id="rId12"/>
    <p:sldId id="269" r:id="rId13"/>
    <p:sldId id="270" r:id="rId14"/>
    <p:sldId id="271" r:id="rId15"/>
    <p:sldId id="272" r:id="rId16"/>
    <p:sldId id="273" r:id="rId17"/>
    <p:sldId id="318" r:id="rId18"/>
    <p:sldId id="274" r:id="rId19"/>
    <p:sldId id="275" r:id="rId20"/>
    <p:sldId id="276" r:id="rId21"/>
    <p:sldId id="277" r:id="rId22"/>
    <p:sldId id="278" r:id="rId23"/>
    <p:sldId id="279" r:id="rId24"/>
    <p:sldId id="280" r:id="rId25"/>
    <p:sldId id="282" r:id="rId26"/>
    <p:sldId id="284" r:id="rId27"/>
    <p:sldId id="286" r:id="rId28"/>
    <p:sldId id="287" r:id="rId29"/>
    <p:sldId id="322" r:id="rId30"/>
    <p:sldId id="288" r:id="rId31"/>
    <p:sldId id="283" r:id="rId32"/>
    <p:sldId id="289" r:id="rId33"/>
    <p:sldId id="290" r:id="rId34"/>
    <p:sldId id="291" r:id="rId35"/>
    <p:sldId id="292" r:id="rId36"/>
    <p:sldId id="323" r:id="rId37"/>
    <p:sldId id="324"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Lst>
  <p:sldSz cx="12192000" cy="6858000"/>
  <p:notesSz cx="6858000" cy="9144000"/>
  <p:custDataLst>
    <p:tags r:id="rId61"/>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5498" initials="2"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DBF4FD"/>
    <a:srgbClr val="F8AFB3"/>
    <a:srgbClr val="93C2EC"/>
    <a:srgbClr val="5296DC"/>
    <a:srgbClr val="9495B8"/>
    <a:srgbClr val="4792D6"/>
    <a:srgbClr val="D0E6F3"/>
    <a:srgbClr val="D5E8F6"/>
    <a:srgbClr val="95C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10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tags" Target="tags/tag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1143000" y="685800"/>
            <a:ext cx="4572000" cy="3429000"/>
          </a:xfrm>
          <a:prstGeom prst="rect">
            <a:avLst/>
          </a:prstGeom>
        </p:spPr>
        <p:txBody>
          <a:bodyPr/>
          <a:lstStyle/>
          <a:p>
            <a:endParaRPr/>
          </a:p>
        </p:txBody>
      </p:sp>
      <p:sp>
        <p:nvSpPr>
          <p:cNvPr id="380" name="Shape 3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Helvetica"/>
      </a:defRPr>
    </a:lvl1pPr>
    <a:lvl2pPr indent="228600" latinLnBrk="0">
      <a:defRPr sz="1200">
        <a:latin typeface="+mn-lt"/>
        <a:ea typeface="+mn-ea"/>
        <a:cs typeface="+mn-cs"/>
        <a:sym typeface="Helvetica"/>
      </a:defRPr>
    </a:lvl2pPr>
    <a:lvl3pPr indent="457200" latinLnBrk="0">
      <a:defRPr sz="1200">
        <a:latin typeface="+mn-lt"/>
        <a:ea typeface="+mn-ea"/>
        <a:cs typeface="+mn-cs"/>
        <a:sym typeface="Helvetica"/>
      </a:defRPr>
    </a:lvl3pPr>
    <a:lvl4pPr indent="685800" latinLnBrk="0">
      <a:defRPr sz="1200">
        <a:latin typeface="+mn-lt"/>
        <a:ea typeface="+mn-ea"/>
        <a:cs typeface="+mn-cs"/>
        <a:sym typeface="Helvetica"/>
      </a:defRPr>
    </a:lvl4pPr>
    <a:lvl5pPr indent="914400" latinLnBrk="0">
      <a:defRPr sz="1200">
        <a:latin typeface="+mn-lt"/>
        <a:ea typeface="+mn-ea"/>
        <a:cs typeface="+mn-cs"/>
        <a:sym typeface="Helvetica"/>
      </a:defRPr>
    </a:lvl5pPr>
    <a:lvl6pPr indent="1143000" latinLnBrk="0">
      <a:defRPr sz="1200">
        <a:latin typeface="+mn-lt"/>
        <a:ea typeface="+mn-ea"/>
        <a:cs typeface="+mn-cs"/>
        <a:sym typeface="Helvetica"/>
      </a:defRPr>
    </a:lvl6pPr>
    <a:lvl7pPr indent="1371600" latinLnBrk="0">
      <a:defRPr sz="1200">
        <a:latin typeface="+mn-lt"/>
        <a:ea typeface="+mn-ea"/>
        <a:cs typeface="+mn-cs"/>
        <a:sym typeface="Helvetica"/>
      </a:defRPr>
    </a:lvl7pPr>
    <a:lvl8pPr indent="1600200" latinLnBrk="0">
      <a:defRPr sz="1200">
        <a:latin typeface="+mn-lt"/>
        <a:ea typeface="+mn-ea"/>
        <a:cs typeface="+mn-cs"/>
        <a:sym typeface="Helvetica"/>
      </a:defRPr>
    </a:lvl8pPr>
    <a:lvl9pPr indent="1828800" latinLnBrk="0">
      <a:defRPr sz="1200">
        <a:latin typeface="+mn-lt"/>
        <a:ea typeface="+mn-ea"/>
        <a:cs typeface="+mn-cs"/>
        <a:sym typeface="Helveti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48135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3" name="Rectangle 1"/>
          <p:cNvSpPr/>
          <p:nvPr/>
        </p:nvSpPr>
        <p:spPr>
          <a:xfrm>
            <a:off x="8693622" y="1066231"/>
            <a:ext cx="2388359" cy="4725538"/>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44" name="Picture Placeholder 7"/>
          <p:cNvSpPr>
            <a:spLocks noGrp="1"/>
          </p:cNvSpPr>
          <p:nvPr>
            <p:ph type="pic" sz="quarter" idx="13"/>
          </p:nvPr>
        </p:nvSpPr>
        <p:spPr>
          <a:xfrm>
            <a:off x="8958354" y="1279478"/>
            <a:ext cx="2441160" cy="4299045"/>
          </a:xfrm>
          <a:prstGeom prst="rect">
            <a:avLst/>
          </a:prstGeom>
        </p:spPr>
        <p:txBody>
          <a:bodyPr lIns="91439" rIns="91439"/>
          <a:lstStyle/>
          <a:p>
            <a:endParaRPr/>
          </a:p>
        </p:txBody>
      </p:sp>
      <p:sp>
        <p:nvSpPr>
          <p:cNvPr id="45" name="Picture Placeholder 7"/>
          <p:cNvSpPr>
            <a:spLocks noGrp="1"/>
          </p:cNvSpPr>
          <p:nvPr>
            <p:ph type="pic" sz="quarter" idx="14"/>
          </p:nvPr>
        </p:nvSpPr>
        <p:spPr>
          <a:xfrm>
            <a:off x="6061881" y="-1"/>
            <a:ext cx="2441160" cy="3330056"/>
          </a:xfrm>
          <a:prstGeom prst="rect">
            <a:avLst/>
          </a:prstGeom>
        </p:spPr>
        <p:txBody>
          <a:bodyPr lIns="91439" rIns="91439"/>
          <a:lstStyle/>
          <a:p>
            <a:endParaRPr/>
          </a:p>
        </p:txBody>
      </p:sp>
      <p:sp>
        <p:nvSpPr>
          <p:cNvPr id="46" name="Picture Placeholder 7"/>
          <p:cNvSpPr>
            <a:spLocks noGrp="1"/>
          </p:cNvSpPr>
          <p:nvPr>
            <p:ph type="pic" sz="quarter" idx="15"/>
          </p:nvPr>
        </p:nvSpPr>
        <p:spPr>
          <a:xfrm>
            <a:off x="6061881" y="3527945"/>
            <a:ext cx="2441160" cy="3330056"/>
          </a:xfrm>
          <a:prstGeom prst="rect">
            <a:avLst/>
          </a:prstGeom>
        </p:spPr>
        <p:txBody>
          <a:bodyPr lIns="91439" rIns="91439"/>
          <a:lstStyle/>
          <a:p>
            <a:endParaRPr/>
          </a:p>
        </p:txBody>
      </p:sp>
      <p:sp>
        <p:nvSpPr>
          <p:cNvPr id="47" name="Shape 47"/>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1_Custom Layout">
    <p:spTree>
      <p:nvGrpSpPr>
        <p:cNvPr id="1" name=""/>
        <p:cNvGrpSpPr/>
        <p:nvPr/>
      </p:nvGrpSpPr>
      <p:grpSpPr>
        <a:xfrm>
          <a:off x="0" y="0"/>
          <a:ext cx="0" cy="0"/>
          <a:chOff x="0" y="0"/>
          <a:chExt cx="0" cy="0"/>
        </a:xfrm>
      </p:grpSpPr>
      <p:sp>
        <p:nvSpPr>
          <p:cNvPr id="133" name="Picture Placeholder 8"/>
          <p:cNvSpPr>
            <a:spLocks noGrp="1"/>
          </p:cNvSpPr>
          <p:nvPr>
            <p:ph type="pic" idx="13"/>
          </p:nvPr>
        </p:nvSpPr>
        <p:spPr>
          <a:xfrm>
            <a:off x="3832850" y="-2"/>
            <a:ext cx="8359150" cy="5731530"/>
          </a:xfrm>
          <a:prstGeom prst="rect">
            <a:avLst/>
          </a:prstGeom>
        </p:spPr>
        <p:txBody>
          <a:bodyPr lIns="91439" rIns="91439"/>
          <a:lstStyle/>
          <a:p>
            <a:endParaRPr/>
          </a:p>
        </p:txBody>
      </p:sp>
      <p:sp>
        <p:nvSpPr>
          <p:cNvPr id="134" name="Shape 134"/>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2_Custom Layout">
    <p:spTree>
      <p:nvGrpSpPr>
        <p:cNvPr id="1" name=""/>
        <p:cNvGrpSpPr/>
        <p:nvPr/>
      </p:nvGrpSpPr>
      <p:grpSpPr>
        <a:xfrm>
          <a:off x="0" y="0"/>
          <a:ext cx="0" cy="0"/>
          <a:chOff x="0" y="0"/>
          <a:chExt cx="0" cy="0"/>
        </a:xfrm>
      </p:grpSpPr>
      <p:sp>
        <p:nvSpPr>
          <p:cNvPr id="149" name="Rectangle 1"/>
          <p:cNvSpPr/>
          <p:nvPr/>
        </p:nvSpPr>
        <p:spPr>
          <a:xfrm>
            <a:off x="6782937" y="-1"/>
            <a:ext cx="3643954" cy="2101757"/>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150" name="Picture Placeholder 5"/>
          <p:cNvSpPr>
            <a:spLocks noGrp="1"/>
          </p:cNvSpPr>
          <p:nvPr>
            <p:ph type="pic" sz="quarter" idx="13"/>
          </p:nvPr>
        </p:nvSpPr>
        <p:spPr>
          <a:xfrm>
            <a:off x="8325133" y="2346505"/>
            <a:ext cx="2769814" cy="4511496"/>
          </a:xfrm>
          <a:prstGeom prst="rect">
            <a:avLst/>
          </a:prstGeom>
        </p:spPr>
        <p:txBody>
          <a:bodyPr lIns="91439" rIns="91439"/>
          <a:lstStyle/>
          <a:p>
            <a:endParaRPr/>
          </a:p>
        </p:txBody>
      </p:sp>
      <p:sp>
        <p:nvSpPr>
          <p:cNvPr id="151" name="Picture Placeholder 5"/>
          <p:cNvSpPr>
            <a:spLocks noGrp="1"/>
          </p:cNvSpPr>
          <p:nvPr>
            <p:ph type="pic" sz="quarter" idx="14"/>
          </p:nvPr>
        </p:nvSpPr>
        <p:spPr>
          <a:xfrm>
            <a:off x="3875964" y="1228298"/>
            <a:ext cx="4136864" cy="2920621"/>
          </a:xfrm>
          <a:prstGeom prst="rect">
            <a:avLst/>
          </a:prstGeom>
          <a:effectLst>
            <a:outerShdw blurRad="381000" dist="304800" dir="18900000" rotWithShape="0">
              <a:srgbClr val="000000">
                <a:alpha val="25000"/>
              </a:srgbClr>
            </a:outerShdw>
          </a:effectLst>
        </p:spPr>
        <p:txBody>
          <a:bodyPr lIns="91439" rIns="91439"/>
          <a:lstStyle/>
          <a:p>
            <a:endParaRPr/>
          </a:p>
        </p:txBody>
      </p:sp>
      <p:sp>
        <p:nvSpPr>
          <p:cNvPr id="152" name="Shape 152"/>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4_Custom Layout">
    <p:spTree>
      <p:nvGrpSpPr>
        <p:cNvPr id="1" name=""/>
        <p:cNvGrpSpPr/>
        <p:nvPr/>
      </p:nvGrpSpPr>
      <p:grpSpPr>
        <a:xfrm>
          <a:off x="0" y="0"/>
          <a:ext cx="0" cy="0"/>
          <a:chOff x="0" y="0"/>
          <a:chExt cx="0" cy="0"/>
        </a:xfrm>
      </p:grpSpPr>
      <p:sp>
        <p:nvSpPr>
          <p:cNvPr id="159" name="Picture Placeholder 5"/>
          <p:cNvSpPr>
            <a:spLocks noGrp="1"/>
          </p:cNvSpPr>
          <p:nvPr>
            <p:ph type="pic" sz="half" idx="13"/>
          </p:nvPr>
        </p:nvSpPr>
        <p:spPr>
          <a:xfrm>
            <a:off x="-1" y="1146411"/>
            <a:ext cx="6810235" cy="2975214"/>
          </a:xfrm>
          <a:prstGeom prst="rect">
            <a:avLst/>
          </a:prstGeom>
        </p:spPr>
        <p:txBody>
          <a:bodyPr lIns="91439" rIns="91439"/>
          <a:lstStyle/>
          <a:p>
            <a:endParaRPr/>
          </a:p>
        </p:txBody>
      </p:sp>
      <p:sp>
        <p:nvSpPr>
          <p:cNvPr id="160" name="Picture Placeholder 5"/>
          <p:cNvSpPr>
            <a:spLocks noGrp="1"/>
          </p:cNvSpPr>
          <p:nvPr>
            <p:ph type="pic" sz="quarter" idx="14"/>
          </p:nvPr>
        </p:nvSpPr>
        <p:spPr>
          <a:xfrm>
            <a:off x="1282889" y="4380931"/>
            <a:ext cx="2347413" cy="2477069"/>
          </a:xfrm>
          <a:prstGeom prst="rect">
            <a:avLst/>
          </a:prstGeom>
        </p:spPr>
        <p:txBody>
          <a:bodyPr lIns="91439" rIns="91439"/>
          <a:lstStyle/>
          <a:p>
            <a:endParaRPr/>
          </a:p>
        </p:txBody>
      </p:sp>
      <p:sp>
        <p:nvSpPr>
          <p:cNvPr id="161" name="Shape 161"/>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5_Custom Layout">
    <p:spTree>
      <p:nvGrpSpPr>
        <p:cNvPr id="1" name=""/>
        <p:cNvGrpSpPr/>
        <p:nvPr/>
      </p:nvGrpSpPr>
      <p:grpSpPr>
        <a:xfrm>
          <a:off x="0" y="0"/>
          <a:ext cx="0" cy="0"/>
          <a:chOff x="0" y="0"/>
          <a:chExt cx="0" cy="0"/>
        </a:xfrm>
      </p:grpSpPr>
      <p:sp>
        <p:nvSpPr>
          <p:cNvPr id="168" name="Picture Placeholder 2"/>
          <p:cNvSpPr>
            <a:spLocks noGrp="1"/>
          </p:cNvSpPr>
          <p:nvPr>
            <p:ph type="pic" sz="half" idx="13"/>
          </p:nvPr>
        </p:nvSpPr>
        <p:spPr>
          <a:xfrm>
            <a:off x="5707324" y="948947"/>
            <a:ext cx="4960108" cy="4960107"/>
          </a:xfrm>
          <a:prstGeom prst="rect">
            <a:avLst/>
          </a:prstGeom>
        </p:spPr>
        <p:txBody>
          <a:bodyPr lIns="91439" rIns="91439"/>
          <a:lstStyle/>
          <a:p>
            <a:endParaRPr/>
          </a:p>
        </p:txBody>
      </p:sp>
      <p:sp>
        <p:nvSpPr>
          <p:cNvPr id="169" name="Shape 169"/>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6_Custom Layout">
    <p:spTree>
      <p:nvGrpSpPr>
        <p:cNvPr id="1" name=""/>
        <p:cNvGrpSpPr/>
        <p:nvPr/>
      </p:nvGrpSpPr>
      <p:grpSpPr>
        <a:xfrm>
          <a:off x="0" y="0"/>
          <a:ext cx="0" cy="0"/>
          <a:chOff x="0" y="0"/>
          <a:chExt cx="0" cy="0"/>
        </a:xfrm>
      </p:grpSpPr>
      <p:sp>
        <p:nvSpPr>
          <p:cNvPr id="176" name="Picture Placeholder 9"/>
          <p:cNvSpPr>
            <a:spLocks noGrp="1"/>
          </p:cNvSpPr>
          <p:nvPr>
            <p:ph type="pic" sz="half" idx="13"/>
          </p:nvPr>
        </p:nvSpPr>
        <p:spPr>
          <a:xfrm>
            <a:off x="1064523" y="0"/>
            <a:ext cx="4831308" cy="6858000"/>
          </a:xfrm>
          <a:prstGeom prst="rect">
            <a:avLst/>
          </a:prstGeom>
        </p:spPr>
        <p:txBody>
          <a:bodyPr lIns="91439" rIns="91439"/>
          <a:lstStyle/>
          <a:p>
            <a:endParaRPr/>
          </a:p>
        </p:txBody>
      </p:sp>
      <p:sp>
        <p:nvSpPr>
          <p:cNvPr id="177" name="Shape 177"/>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7_Custom Layout">
    <p:spTree>
      <p:nvGrpSpPr>
        <p:cNvPr id="1" name=""/>
        <p:cNvGrpSpPr/>
        <p:nvPr/>
      </p:nvGrpSpPr>
      <p:grpSpPr>
        <a:xfrm>
          <a:off x="0" y="0"/>
          <a:ext cx="0" cy="0"/>
          <a:chOff x="0" y="0"/>
          <a:chExt cx="0" cy="0"/>
        </a:xfrm>
      </p:grpSpPr>
      <p:sp>
        <p:nvSpPr>
          <p:cNvPr id="184" name="Picture Placeholder 9"/>
          <p:cNvSpPr>
            <a:spLocks noGrp="1"/>
          </p:cNvSpPr>
          <p:nvPr>
            <p:ph type="pic" sz="half" idx="13"/>
          </p:nvPr>
        </p:nvSpPr>
        <p:spPr>
          <a:xfrm>
            <a:off x="6136987" y="1294945"/>
            <a:ext cx="4999586" cy="4327933"/>
          </a:xfrm>
          <a:prstGeom prst="rect">
            <a:avLst/>
          </a:prstGeom>
        </p:spPr>
        <p:txBody>
          <a:bodyPr lIns="91439" rIns="91439"/>
          <a:lstStyle/>
          <a:p>
            <a:endParaRPr/>
          </a:p>
        </p:txBody>
      </p:sp>
      <p:sp>
        <p:nvSpPr>
          <p:cNvPr id="185" name="Shape 185"/>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192" name="Picture Placeholder 5"/>
          <p:cNvSpPr>
            <a:spLocks noGrp="1"/>
          </p:cNvSpPr>
          <p:nvPr>
            <p:ph type="pic" idx="13"/>
          </p:nvPr>
        </p:nvSpPr>
        <p:spPr>
          <a:xfrm>
            <a:off x="6196083" y="-13648"/>
            <a:ext cx="5995918" cy="6871649"/>
          </a:xfrm>
          <a:prstGeom prst="rect">
            <a:avLst/>
          </a:prstGeom>
        </p:spPr>
        <p:txBody>
          <a:bodyPr lIns="91439" rIns="91439"/>
          <a:lstStyle/>
          <a:p>
            <a:endParaRPr/>
          </a:p>
        </p:txBody>
      </p:sp>
      <p:sp>
        <p:nvSpPr>
          <p:cNvPr id="193" name="Shape 193"/>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27_Custom Layout">
    <p:spTree>
      <p:nvGrpSpPr>
        <p:cNvPr id="1" name=""/>
        <p:cNvGrpSpPr/>
        <p:nvPr/>
      </p:nvGrpSpPr>
      <p:grpSpPr>
        <a:xfrm>
          <a:off x="0" y="0"/>
          <a:ext cx="0" cy="0"/>
          <a:chOff x="0" y="0"/>
          <a:chExt cx="0" cy="0"/>
        </a:xfrm>
      </p:grpSpPr>
      <p:sp>
        <p:nvSpPr>
          <p:cNvPr id="200" name="Picture Placeholder 4"/>
          <p:cNvSpPr>
            <a:spLocks noGrp="1"/>
          </p:cNvSpPr>
          <p:nvPr>
            <p:ph type="pic" sz="half" idx="13"/>
          </p:nvPr>
        </p:nvSpPr>
        <p:spPr>
          <a:xfrm>
            <a:off x="764273" y="844079"/>
            <a:ext cx="6414449" cy="5169842"/>
          </a:xfrm>
          <a:prstGeom prst="rect">
            <a:avLst/>
          </a:prstGeom>
        </p:spPr>
        <p:txBody>
          <a:bodyPr lIns="91439" rIns="91439"/>
          <a:lstStyle/>
          <a:p>
            <a:endParaRPr/>
          </a:p>
        </p:txBody>
      </p:sp>
      <p:sp>
        <p:nvSpPr>
          <p:cNvPr id="201" name="Shape 201"/>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28_Custom Layout">
    <p:spTree>
      <p:nvGrpSpPr>
        <p:cNvPr id="1" name=""/>
        <p:cNvGrpSpPr/>
        <p:nvPr/>
      </p:nvGrpSpPr>
      <p:grpSpPr>
        <a:xfrm>
          <a:off x="0" y="0"/>
          <a:ext cx="0" cy="0"/>
          <a:chOff x="0" y="0"/>
          <a:chExt cx="0" cy="0"/>
        </a:xfrm>
      </p:grpSpPr>
      <p:sp>
        <p:nvSpPr>
          <p:cNvPr id="208" name="Freeform 12"/>
          <p:cNvSpPr/>
          <p:nvPr/>
        </p:nvSpPr>
        <p:spPr>
          <a:xfrm>
            <a:off x="-1" y="561833"/>
            <a:ext cx="9751328" cy="26203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49" y="21600"/>
                </a:lnTo>
                <a:lnTo>
                  <a:pt x="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209" name="Picture Placeholder 6"/>
          <p:cNvSpPr>
            <a:spLocks noGrp="1"/>
          </p:cNvSpPr>
          <p:nvPr>
            <p:ph type="pic" sz="half" idx="13"/>
          </p:nvPr>
        </p:nvSpPr>
        <p:spPr>
          <a:xfrm>
            <a:off x="709683" y="1214652"/>
            <a:ext cx="10772635" cy="2620371"/>
          </a:xfrm>
          <a:prstGeom prst="rect">
            <a:avLst/>
          </a:prstGeom>
          <a:effectLst>
            <a:outerShdw blurRad="381000" dist="190500" dir="13500000" rotWithShape="0">
              <a:srgbClr val="000000">
                <a:alpha val="25000"/>
              </a:srgbClr>
            </a:outerShdw>
          </a:effectLst>
        </p:spPr>
        <p:txBody>
          <a:bodyPr lIns="91439" rIns="91439"/>
          <a:lstStyle/>
          <a:p>
            <a:endParaRPr/>
          </a:p>
        </p:txBody>
      </p:sp>
      <p:sp>
        <p:nvSpPr>
          <p:cNvPr id="210" name="Shape 210"/>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227" name="Rectangle 2"/>
          <p:cNvSpPr/>
          <p:nvPr/>
        </p:nvSpPr>
        <p:spPr>
          <a:xfrm>
            <a:off x="630641" y="532263"/>
            <a:ext cx="10930719" cy="5991368"/>
          </a:xfrm>
          <a:prstGeom prst="rect">
            <a:avLst/>
          </a:prstGeom>
          <a:solidFill>
            <a:srgbClr val="FFFFFF"/>
          </a:solidFill>
          <a:ln w="12700">
            <a:miter lim="400000"/>
          </a:ln>
          <a:effectLst>
            <a:outerShdw blurRad="381000" rotWithShape="0">
              <a:srgbClr val="000000">
                <a:alpha val="25000"/>
              </a:srgbClr>
            </a:outerShdw>
          </a:effectLst>
        </p:spPr>
        <p:txBody>
          <a:bodyPr lIns="45719" rIns="45719" anchor="ctr"/>
          <a:lstStyle/>
          <a:p>
            <a:pPr algn="ctr">
              <a:defRPr>
                <a:solidFill>
                  <a:srgbClr val="FFFFFF"/>
                </a:solidFill>
              </a:defRPr>
            </a:pPr>
            <a:endParaRPr/>
          </a:p>
        </p:txBody>
      </p:sp>
      <p:sp>
        <p:nvSpPr>
          <p:cNvPr id="228" name="Picture Placeholder 6"/>
          <p:cNvSpPr>
            <a:spLocks noGrp="1"/>
          </p:cNvSpPr>
          <p:nvPr>
            <p:ph type="pic" sz="half" idx="13"/>
          </p:nvPr>
        </p:nvSpPr>
        <p:spPr>
          <a:xfrm>
            <a:off x="6296166" y="532262"/>
            <a:ext cx="5265194" cy="5991368"/>
          </a:xfrm>
          <a:prstGeom prst="rect">
            <a:avLst/>
          </a:prstGeom>
        </p:spPr>
        <p:txBody>
          <a:bodyPr lIns="91439" rIns="91439"/>
          <a:lstStyle/>
          <a:p>
            <a:endParaRPr/>
          </a:p>
        </p:txBody>
      </p:sp>
      <p:sp>
        <p:nvSpPr>
          <p:cNvPr id="229" name="Shape 229"/>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4_Custom Layout">
    <p:spTree>
      <p:nvGrpSpPr>
        <p:cNvPr id="1" name=""/>
        <p:cNvGrpSpPr/>
        <p:nvPr/>
      </p:nvGrpSpPr>
      <p:grpSpPr>
        <a:xfrm>
          <a:off x="0" y="0"/>
          <a:ext cx="0" cy="0"/>
          <a:chOff x="0" y="0"/>
          <a:chExt cx="0" cy="0"/>
        </a:xfrm>
      </p:grpSpPr>
      <p:sp>
        <p:nvSpPr>
          <p:cNvPr id="54" name="Freeform 2"/>
          <p:cNvSpPr/>
          <p:nvPr/>
        </p:nvSpPr>
        <p:spPr>
          <a:xfrm>
            <a:off x="7014950" y="0"/>
            <a:ext cx="5177052" cy="4421876"/>
          </a:xfrm>
          <a:custGeom>
            <a:avLst/>
            <a:gdLst/>
            <a:ahLst/>
            <a:cxnLst>
              <a:cxn ang="0">
                <a:pos x="wd2" y="hd2"/>
              </a:cxn>
              <a:cxn ang="5400000">
                <a:pos x="wd2" y="hd2"/>
              </a:cxn>
              <a:cxn ang="10800000">
                <a:pos x="wd2" y="hd2"/>
              </a:cxn>
              <a:cxn ang="16200000">
                <a:pos x="wd2" y="hd2"/>
              </a:cxn>
            </a:cxnLst>
            <a:rect l="0" t="0" r="r" b="b"/>
            <a:pathLst>
              <a:path w="21600" h="21600" extrusionOk="0">
                <a:moveTo>
                  <a:pt x="11364" y="0"/>
                </a:moveTo>
                <a:lnTo>
                  <a:pt x="21600" y="0"/>
                </a:lnTo>
                <a:lnTo>
                  <a:pt x="21600" y="6512"/>
                </a:lnTo>
                <a:lnTo>
                  <a:pt x="13662" y="21600"/>
                </a:lnTo>
                <a:lnTo>
                  <a:pt x="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55" name="Picture Placeholder 7"/>
          <p:cNvSpPr>
            <a:spLocks noGrp="1"/>
          </p:cNvSpPr>
          <p:nvPr>
            <p:ph type="pic" sz="half" idx="13"/>
          </p:nvPr>
        </p:nvSpPr>
        <p:spPr>
          <a:xfrm>
            <a:off x="6509983" y="1103762"/>
            <a:ext cx="4391083" cy="4650477"/>
          </a:xfrm>
          <a:prstGeom prst="rect">
            <a:avLst/>
          </a:prstGeom>
        </p:spPr>
        <p:txBody>
          <a:bodyPr lIns="91439" rIns="91439"/>
          <a:lstStyle/>
          <a:p>
            <a:endParaRPr/>
          </a:p>
        </p:txBody>
      </p:sp>
      <p:sp>
        <p:nvSpPr>
          <p:cNvPr id="56" name="Shape 56"/>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6_Title Slide">
    <p:spTree>
      <p:nvGrpSpPr>
        <p:cNvPr id="1" name=""/>
        <p:cNvGrpSpPr/>
        <p:nvPr/>
      </p:nvGrpSpPr>
      <p:grpSpPr>
        <a:xfrm>
          <a:off x="0" y="0"/>
          <a:ext cx="0" cy="0"/>
          <a:chOff x="0" y="0"/>
          <a:chExt cx="0" cy="0"/>
        </a:xfrm>
      </p:grpSpPr>
      <p:sp>
        <p:nvSpPr>
          <p:cNvPr id="236" name="Picture Placeholder 4"/>
          <p:cNvSpPr>
            <a:spLocks noGrp="1"/>
          </p:cNvSpPr>
          <p:nvPr>
            <p:ph type="pic" sz="quarter" idx="13"/>
          </p:nvPr>
        </p:nvSpPr>
        <p:spPr>
          <a:xfrm>
            <a:off x="1521400" y="3425588"/>
            <a:ext cx="4401728" cy="2515358"/>
          </a:xfrm>
          <a:prstGeom prst="rect">
            <a:avLst/>
          </a:prstGeom>
        </p:spPr>
        <p:txBody>
          <a:bodyPr lIns="91439" rIns="91439"/>
          <a:lstStyle/>
          <a:p>
            <a:endParaRPr/>
          </a:p>
        </p:txBody>
      </p:sp>
      <p:sp>
        <p:nvSpPr>
          <p:cNvPr id="237" name="Picture Placeholder 4"/>
          <p:cNvSpPr>
            <a:spLocks noGrp="1"/>
          </p:cNvSpPr>
          <p:nvPr>
            <p:ph type="pic" sz="quarter" idx="14"/>
          </p:nvPr>
        </p:nvSpPr>
        <p:spPr>
          <a:xfrm>
            <a:off x="6273096" y="3425587"/>
            <a:ext cx="4401729" cy="2515358"/>
          </a:xfrm>
          <a:prstGeom prst="rect">
            <a:avLst/>
          </a:prstGeom>
        </p:spPr>
        <p:txBody>
          <a:bodyPr lIns="91439" rIns="91439"/>
          <a:lstStyle/>
          <a:p>
            <a:endParaRPr/>
          </a:p>
        </p:txBody>
      </p:sp>
      <p:sp>
        <p:nvSpPr>
          <p:cNvPr id="238" name="Shape 238"/>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7_Title Slide">
    <p:spTree>
      <p:nvGrpSpPr>
        <p:cNvPr id="1" name=""/>
        <p:cNvGrpSpPr/>
        <p:nvPr/>
      </p:nvGrpSpPr>
      <p:grpSpPr>
        <a:xfrm>
          <a:off x="0" y="0"/>
          <a:ext cx="0" cy="0"/>
          <a:chOff x="0" y="0"/>
          <a:chExt cx="0" cy="0"/>
        </a:xfrm>
      </p:grpSpPr>
      <p:sp>
        <p:nvSpPr>
          <p:cNvPr id="245" name="Picture Placeholder 10"/>
          <p:cNvSpPr>
            <a:spLocks noGrp="1"/>
          </p:cNvSpPr>
          <p:nvPr>
            <p:ph type="pic" sz="quarter" idx="13"/>
          </p:nvPr>
        </p:nvSpPr>
        <p:spPr>
          <a:xfrm>
            <a:off x="0" y="3562063"/>
            <a:ext cx="4112525" cy="2497541"/>
          </a:xfrm>
          <a:prstGeom prst="rect">
            <a:avLst/>
          </a:prstGeom>
        </p:spPr>
        <p:txBody>
          <a:bodyPr lIns="91439" rIns="91439"/>
          <a:lstStyle/>
          <a:p>
            <a:endParaRPr/>
          </a:p>
        </p:txBody>
      </p:sp>
      <p:sp>
        <p:nvSpPr>
          <p:cNvPr id="246" name="Picture Placeholder 13"/>
          <p:cNvSpPr>
            <a:spLocks noGrp="1"/>
          </p:cNvSpPr>
          <p:nvPr>
            <p:ph type="pic" sz="quarter" idx="14"/>
          </p:nvPr>
        </p:nvSpPr>
        <p:spPr>
          <a:xfrm>
            <a:off x="3700817" y="3562065"/>
            <a:ext cx="3564342" cy="2497541"/>
          </a:xfrm>
          <a:prstGeom prst="rect">
            <a:avLst/>
          </a:prstGeom>
        </p:spPr>
        <p:txBody>
          <a:bodyPr lIns="91439" rIns="91439"/>
          <a:lstStyle/>
          <a:p>
            <a:endParaRPr/>
          </a:p>
        </p:txBody>
      </p:sp>
      <p:sp>
        <p:nvSpPr>
          <p:cNvPr id="247" name="Picture Placeholder 15"/>
          <p:cNvSpPr>
            <a:spLocks noGrp="1"/>
          </p:cNvSpPr>
          <p:nvPr>
            <p:ph type="pic" sz="quarter" idx="15"/>
          </p:nvPr>
        </p:nvSpPr>
        <p:spPr>
          <a:xfrm>
            <a:off x="3048000" y="791568"/>
            <a:ext cx="3564341" cy="2497541"/>
          </a:xfrm>
          <a:prstGeom prst="rect">
            <a:avLst/>
          </a:prstGeom>
        </p:spPr>
        <p:txBody>
          <a:bodyPr lIns="91439" rIns="91439"/>
          <a:lstStyle/>
          <a:p>
            <a:endParaRPr/>
          </a:p>
        </p:txBody>
      </p:sp>
      <p:sp>
        <p:nvSpPr>
          <p:cNvPr id="248" name="Picture Placeholder 21"/>
          <p:cNvSpPr>
            <a:spLocks noGrp="1"/>
          </p:cNvSpPr>
          <p:nvPr>
            <p:ph type="pic" sz="quarter" idx="16"/>
          </p:nvPr>
        </p:nvSpPr>
        <p:spPr>
          <a:xfrm>
            <a:off x="6209729" y="791568"/>
            <a:ext cx="5982271" cy="2497541"/>
          </a:xfrm>
          <a:prstGeom prst="rect">
            <a:avLst/>
          </a:prstGeom>
        </p:spPr>
        <p:txBody>
          <a:bodyPr lIns="91439" rIns="91439"/>
          <a:lstStyle/>
          <a:p>
            <a:endParaRPr/>
          </a:p>
        </p:txBody>
      </p:sp>
      <p:sp>
        <p:nvSpPr>
          <p:cNvPr id="249" name="Shape 249"/>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2_Title Slide">
    <p:spTree>
      <p:nvGrpSpPr>
        <p:cNvPr id="1" name=""/>
        <p:cNvGrpSpPr/>
        <p:nvPr/>
      </p:nvGrpSpPr>
      <p:grpSpPr>
        <a:xfrm>
          <a:off x="0" y="0"/>
          <a:ext cx="0" cy="0"/>
          <a:chOff x="0" y="0"/>
          <a:chExt cx="0" cy="0"/>
        </a:xfrm>
      </p:grpSpPr>
      <p:sp>
        <p:nvSpPr>
          <p:cNvPr id="264" name="Picture Placeholder 8"/>
          <p:cNvSpPr>
            <a:spLocks noGrp="1"/>
          </p:cNvSpPr>
          <p:nvPr>
            <p:ph type="pic" sz="half" idx="13"/>
          </p:nvPr>
        </p:nvSpPr>
        <p:spPr>
          <a:xfrm>
            <a:off x="6810233" y="796687"/>
            <a:ext cx="4339990" cy="5264625"/>
          </a:xfrm>
          <a:prstGeom prst="rect">
            <a:avLst/>
          </a:prstGeom>
        </p:spPr>
        <p:txBody>
          <a:bodyPr lIns="91439" rIns="91439"/>
          <a:lstStyle/>
          <a:p>
            <a:endParaRPr/>
          </a:p>
        </p:txBody>
      </p:sp>
      <p:sp>
        <p:nvSpPr>
          <p:cNvPr id="265" name="Shape 265"/>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3_Title Slide">
    <p:spTree>
      <p:nvGrpSpPr>
        <p:cNvPr id="1" name=""/>
        <p:cNvGrpSpPr/>
        <p:nvPr/>
      </p:nvGrpSpPr>
      <p:grpSpPr>
        <a:xfrm>
          <a:off x="0" y="0"/>
          <a:ext cx="0" cy="0"/>
          <a:chOff x="0" y="0"/>
          <a:chExt cx="0" cy="0"/>
        </a:xfrm>
      </p:grpSpPr>
      <p:sp>
        <p:nvSpPr>
          <p:cNvPr id="272" name="Picture Placeholder 8"/>
          <p:cNvSpPr>
            <a:spLocks noGrp="1"/>
          </p:cNvSpPr>
          <p:nvPr>
            <p:ph type="pic" idx="13"/>
          </p:nvPr>
        </p:nvSpPr>
        <p:spPr>
          <a:xfrm>
            <a:off x="-1" y="0"/>
            <a:ext cx="12192001" cy="6858000"/>
          </a:xfrm>
          <a:prstGeom prst="rect">
            <a:avLst/>
          </a:prstGeom>
        </p:spPr>
        <p:txBody>
          <a:bodyPr lIns="91439" rIns="91439"/>
          <a:lstStyle/>
          <a:p>
            <a:endParaRPr/>
          </a:p>
        </p:txBody>
      </p:sp>
      <p:sp>
        <p:nvSpPr>
          <p:cNvPr id="273" name="Shape 273"/>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4_Title Slide">
    <p:spTree>
      <p:nvGrpSpPr>
        <p:cNvPr id="1" name=""/>
        <p:cNvGrpSpPr/>
        <p:nvPr/>
      </p:nvGrpSpPr>
      <p:grpSpPr>
        <a:xfrm>
          <a:off x="0" y="0"/>
          <a:ext cx="0" cy="0"/>
          <a:chOff x="0" y="0"/>
          <a:chExt cx="0" cy="0"/>
        </a:xfrm>
      </p:grpSpPr>
      <p:sp>
        <p:nvSpPr>
          <p:cNvPr id="280" name="Picture Placeholder 6"/>
          <p:cNvSpPr>
            <a:spLocks noGrp="1"/>
          </p:cNvSpPr>
          <p:nvPr>
            <p:ph type="pic" sz="quarter" idx="13"/>
          </p:nvPr>
        </p:nvSpPr>
        <p:spPr>
          <a:xfrm>
            <a:off x="5486400" y="-1"/>
            <a:ext cx="3835021" cy="3930557"/>
          </a:xfrm>
          <a:prstGeom prst="rect">
            <a:avLst/>
          </a:prstGeom>
        </p:spPr>
        <p:txBody>
          <a:bodyPr lIns="91439" rIns="91439"/>
          <a:lstStyle/>
          <a:p>
            <a:endParaRPr/>
          </a:p>
        </p:txBody>
      </p:sp>
      <p:sp>
        <p:nvSpPr>
          <p:cNvPr id="281" name="Picture Placeholder 9"/>
          <p:cNvSpPr>
            <a:spLocks noGrp="1"/>
          </p:cNvSpPr>
          <p:nvPr>
            <p:ph type="pic" sz="quarter" idx="14"/>
          </p:nvPr>
        </p:nvSpPr>
        <p:spPr>
          <a:xfrm>
            <a:off x="7906602" y="2927444"/>
            <a:ext cx="3835022" cy="3930556"/>
          </a:xfrm>
          <a:prstGeom prst="rect">
            <a:avLst/>
          </a:prstGeom>
        </p:spPr>
        <p:txBody>
          <a:bodyPr lIns="91439" rIns="91439"/>
          <a:lstStyle/>
          <a:p>
            <a:endParaRPr/>
          </a:p>
        </p:txBody>
      </p:sp>
      <p:sp>
        <p:nvSpPr>
          <p:cNvPr id="282" name="Shape 282"/>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6_Title Slide">
    <p:spTree>
      <p:nvGrpSpPr>
        <p:cNvPr id="1" name=""/>
        <p:cNvGrpSpPr/>
        <p:nvPr/>
      </p:nvGrpSpPr>
      <p:grpSpPr>
        <a:xfrm>
          <a:off x="0" y="0"/>
          <a:ext cx="0" cy="0"/>
          <a:chOff x="0" y="0"/>
          <a:chExt cx="0" cy="0"/>
        </a:xfrm>
      </p:grpSpPr>
      <p:sp>
        <p:nvSpPr>
          <p:cNvPr id="289" name="Rectangle 4"/>
          <p:cNvSpPr/>
          <p:nvPr/>
        </p:nvSpPr>
        <p:spPr>
          <a:xfrm>
            <a:off x="3234520" y="3115099"/>
            <a:ext cx="7574509" cy="2838736"/>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290" name="Picture Placeholder 4"/>
          <p:cNvSpPr>
            <a:spLocks noGrp="1"/>
          </p:cNvSpPr>
          <p:nvPr>
            <p:ph type="pic" sz="quarter" idx="13"/>
          </p:nvPr>
        </p:nvSpPr>
        <p:spPr>
          <a:xfrm>
            <a:off x="1419368" y="3384644"/>
            <a:ext cx="3944203" cy="2299648"/>
          </a:xfrm>
          <a:prstGeom prst="rect">
            <a:avLst/>
          </a:prstGeom>
          <a:effectLst>
            <a:outerShdw blurRad="381000" dist="254000" rotWithShape="0">
              <a:srgbClr val="000000">
                <a:alpha val="25000"/>
              </a:srgbClr>
            </a:outerShdw>
          </a:effectLst>
        </p:spPr>
        <p:txBody>
          <a:bodyPr lIns="91439" rIns="91439"/>
          <a:lstStyle/>
          <a:p>
            <a:endParaRPr/>
          </a:p>
        </p:txBody>
      </p:sp>
      <p:sp>
        <p:nvSpPr>
          <p:cNvPr id="291" name="Shape 291"/>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7_Title Slide">
    <p:spTree>
      <p:nvGrpSpPr>
        <p:cNvPr id="1" name=""/>
        <p:cNvGrpSpPr/>
        <p:nvPr/>
      </p:nvGrpSpPr>
      <p:grpSpPr>
        <a:xfrm>
          <a:off x="0" y="0"/>
          <a:ext cx="0" cy="0"/>
          <a:chOff x="0" y="0"/>
          <a:chExt cx="0" cy="0"/>
        </a:xfrm>
      </p:grpSpPr>
      <p:sp>
        <p:nvSpPr>
          <p:cNvPr id="298" name="Picture Placeholder 4"/>
          <p:cNvSpPr>
            <a:spLocks noGrp="1"/>
          </p:cNvSpPr>
          <p:nvPr>
            <p:ph type="pic" idx="13"/>
          </p:nvPr>
        </p:nvSpPr>
        <p:spPr>
          <a:xfrm>
            <a:off x="0" y="0"/>
            <a:ext cx="12192001" cy="6858001"/>
          </a:xfrm>
          <a:prstGeom prst="rect">
            <a:avLst/>
          </a:prstGeom>
        </p:spPr>
        <p:txBody>
          <a:bodyPr lIns="91439" rIns="91439"/>
          <a:lstStyle/>
          <a:p>
            <a:endParaRPr/>
          </a:p>
        </p:txBody>
      </p:sp>
      <p:sp>
        <p:nvSpPr>
          <p:cNvPr id="299" name="Shape 299"/>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5_Title Slide">
    <p:spTree>
      <p:nvGrpSpPr>
        <p:cNvPr id="1" name=""/>
        <p:cNvGrpSpPr/>
        <p:nvPr/>
      </p:nvGrpSpPr>
      <p:grpSpPr>
        <a:xfrm>
          <a:off x="0" y="0"/>
          <a:ext cx="0" cy="0"/>
          <a:chOff x="0" y="0"/>
          <a:chExt cx="0" cy="0"/>
        </a:xfrm>
      </p:grpSpPr>
      <p:sp>
        <p:nvSpPr>
          <p:cNvPr id="306" name="Picture Placeholder 10"/>
          <p:cNvSpPr>
            <a:spLocks noGrp="1"/>
          </p:cNvSpPr>
          <p:nvPr>
            <p:ph type="pic" sz="quarter" idx="13"/>
          </p:nvPr>
        </p:nvSpPr>
        <p:spPr>
          <a:xfrm>
            <a:off x="1808327" y="2535072"/>
            <a:ext cx="2975213" cy="1787857"/>
          </a:xfrm>
          <a:prstGeom prst="rect">
            <a:avLst/>
          </a:prstGeom>
        </p:spPr>
        <p:txBody>
          <a:bodyPr lIns="91439" rIns="91439"/>
          <a:lstStyle/>
          <a:p>
            <a:endParaRPr/>
          </a:p>
        </p:txBody>
      </p:sp>
      <p:sp>
        <p:nvSpPr>
          <p:cNvPr id="307" name="Picture Placeholder 13"/>
          <p:cNvSpPr>
            <a:spLocks noGrp="1"/>
          </p:cNvSpPr>
          <p:nvPr>
            <p:ph type="pic" sz="quarter" idx="14"/>
          </p:nvPr>
        </p:nvSpPr>
        <p:spPr>
          <a:xfrm>
            <a:off x="4608393" y="2535070"/>
            <a:ext cx="2975213" cy="1787858"/>
          </a:xfrm>
          <a:prstGeom prst="rect">
            <a:avLst/>
          </a:prstGeom>
        </p:spPr>
        <p:txBody>
          <a:bodyPr lIns="91439" rIns="91439"/>
          <a:lstStyle/>
          <a:p>
            <a:endParaRPr/>
          </a:p>
        </p:txBody>
      </p:sp>
      <p:sp>
        <p:nvSpPr>
          <p:cNvPr id="308" name="Picture Placeholder 14"/>
          <p:cNvSpPr>
            <a:spLocks noGrp="1"/>
          </p:cNvSpPr>
          <p:nvPr>
            <p:ph type="pic" sz="quarter" idx="15"/>
          </p:nvPr>
        </p:nvSpPr>
        <p:spPr>
          <a:xfrm>
            <a:off x="7408460" y="2535070"/>
            <a:ext cx="2975213" cy="1787858"/>
          </a:xfrm>
          <a:prstGeom prst="rect">
            <a:avLst/>
          </a:prstGeom>
        </p:spPr>
        <p:txBody>
          <a:bodyPr lIns="91439" rIns="91439"/>
          <a:lstStyle/>
          <a:p>
            <a:endParaRPr/>
          </a:p>
        </p:txBody>
      </p:sp>
      <p:sp>
        <p:nvSpPr>
          <p:cNvPr id="309" name="Shape 309"/>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9_Title Slide">
    <p:spTree>
      <p:nvGrpSpPr>
        <p:cNvPr id="1" name=""/>
        <p:cNvGrpSpPr/>
        <p:nvPr/>
      </p:nvGrpSpPr>
      <p:grpSpPr>
        <a:xfrm>
          <a:off x="0" y="0"/>
          <a:ext cx="0" cy="0"/>
          <a:chOff x="0" y="0"/>
          <a:chExt cx="0" cy="0"/>
        </a:xfrm>
      </p:grpSpPr>
      <p:sp>
        <p:nvSpPr>
          <p:cNvPr id="316" name="Freeform 3"/>
          <p:cNvSpPr/>
          <p:nvPr/>
        </p:nvSpPr>
        <p:spPr>
          <a:xfrm>
            <a:off x="6719247" y="0"/>
            <a:ext cx="5472753" cy="4285399"/>
          </a:xfrm>
          <a:custGeom>
            <a:avLst/>
            <a:gdLst/>
            <a:ahLst/>
            <a:cxnLst>
              <a:cxn ang="0">
                <a:pos x="wd2" y="hd2"/>
              </a:cxn>
              <a:cxn ang="5400000">
                <a:pos x="wd2" y="hd2"/>
              </a:cxn>
              <a:cxn ang="10800000">
                <a:pos x="wd2" y="hd2"/>
              </a:cxn>
              <a:cxn ang="16200000">
                <a:pos x="wd2" y="hd2"/>
              </a:cxn>
            </a:cxnLst>
            <a:rect l="0" t="0" r="r" b="b"/>
            <a:pathLst>
              <a:path w="21600" h="21600" extrusionOk="0">
                <a:moveTo>
                  <a:pt x="11364" y="0"/>
                </a:moveTo>
                <a:lnTo>
                  <a:pt x="21600" y="0"/>
                </a:lnTo>
                <a:lnTo>
                  <a:pt x="21600" y="6512"/>
                </a:lnTo>
                <a:lnTo>
                  <a:pt x="13662" y="21600"/>
                </a:lnTo>
                <a:lnTo>
                  <a:pt x="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317" name="Picture Placeholder 4"/>
          <p:cNvSpPr>
            <a:spLocks noGrp="1"/>
          </p:cNvSpPr>
          <p:nvPr>
            <p:ph type="pic" sz="quarter" idx="13"/>
          </p:nvPr>
        </p:nvSpPr>
        <p:spPr>
          <a:xfrm>
            <a:off x="6719248" y="2265528"/>
            <a:ext cx="3480180" cy="2169996"/>
          </a:xfrm>
          <a:prstGeom prst="rect">
            <a:avLst/>
          </a:prstGeom>
        </p:spPr>
        <p:txBody>
          <a:bodyPr lIns="91439" rIns="91439"/>
          <a:lstStyle/>
          <a:p>
            <a:endParaRPr/>
          </a:p>
        </p:txBody>
      </p:sp>
      <p:sp>
        <p:nvSpPr>
          <p:cNvPr id="318" name="Parallelogram 1"/>
          <p:cNvSpPr/>
          <p:nvPr/>
        </p:nvSpPr>
        <p:spPr>
          <a:xfrm>
            <a:off x="5101988" y="5513696"/>
            <a:ext cx="4353636" cy="13443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444" y="0"/>
                </a:lnTo>
                <a:lnTo>
                  <a:pt x="21600" y="0"/>
                </a:lnTo>
                <a:lnTo>
                  <a:pt x="17156"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319" name="Shape 319"/>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1_Title Slide">
    <p:spTree>
      <p:nvGrpSpPr>
        <p:cNvPr id="1" name=""/>
        <p:cNvGrpSpPr/>
        <p:nvPr/>
      </p:nvGrpSpPr>
      <p:grpSpPr>
        <a:xfrm>
          <a:off x="0" y="0"/>
          <a:ext cx="0" cy="0"/>
          <a:chOff x="0" y="0"/>
          <a:chExt cx="0" cy="0"/>
        </a:xfrm>
      </p:grpSpPr>
      <p:sp>
        <p:nvSpPr>
          <p:cNvPr id="326" name="Freeform 10"/>
          <p:cNvSpPr/>
          <p:nvPr/>
        </p:nvSpPr>
        <p:spPr>
          <a:xfrm>
            <a:off x="-1" y="0"/>
            <a:ext cx="3889613"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487" y="0"/>
                </a:lnTo>
                <a:lnTo>
                  <a:pt x="21600" y="16522"/>
                </a:lnTo>
                <a:lnTo>
                  <a:pt x="19414" y="21600"/>
                </a:lnTo>
                <a:lnTo>
                  <a:pt x="4927" y="21600"/>
                </a:lnTo>
                <a:lnTo>
                  <a:pt x="7113" y="16522"/>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327" name="Picture Placeholder 12"/>
          <p:cNvSpPr>
            <a:spLocks noGrp="1"/>
          </p:cNvSpPr>
          <p:nvPr>
            <p:ph type="pic" sz="quarter" idx="13"/>
          </p:nvPr>
        </p:nvSpPr>
        <p:spPr>
          <a:xfrm>
            <a:off x="2153361" y="2338273"/>
            <a:ext cx="3251151" cy="2424797"/>
          </a:xfrm>
          <a:prstGeom prst="rect">
            <a:avLst/>
          </a:prstGeom>
        </p:spPr>
        <p:txBody>
          <a:bodyPr lIns="91439" rIns="91439"/>
          <a:lstStyle/>
          <a:p>
            <a:endParaRPr/>
          </a:p>
        </p:txBody>
      </p:sp>
      <p:sp>
        <p:nvSpPr>
          <p:cNvPr id="328" name="Shape 328"/>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_Custom Layout">
    <p:spTree>
      <p:nvGrpSpPr>
        <p:cNvPr id="1" name=""/>
        <p:cNvGrpSpPr/>
        <p:nvPr/>
      </p:nvGrpSpPr>
      <p:grpSpPr>
        <a:xfrm>
          <a:off x="0" y="0"/>
          <a:ext cx="0" cy="0"/>
          <a:chOff x="0" y="0"/>
          <a:chExt cx="0" cy="0"/>
        </a:xfrm>
      </p:grpSpPr>
      <p:sp>
        <p:nvSpPr>
          <p:cNvPr id="72" name="Picture Placeholder 5"/>
          <p:cNvSpPr>
            <a:spLocks noGrp="1"/>
          </p:cNvSpPr>
          <p:nvPr>
            <p:ph type="pic" idx="13"/>
          </p:nvPr>
        </p:nvSpPr>
        <p:spPr>
          <a:xfrm>
            <a:off x="-1" y="-1"/>
            <a:ext cx="12192001" cy="6858002"/>
          </a:xfrm>
          <a:prstGeom prst="rect">
            <a:avLst/>
          </a:prstGeom>
        </p:spPr>
        <p:txBody>
          <a:bodyPr lIns="91439" rIns="91439"/>
          <a:lstStyle/>
          <a:p>
            <a:endParaRPr/>
          </a:p>
        </p:txBody>
      </p:sp>
      <p:sp>
        <p:nvSpPr>
          <p:cNvPr id="73" name="Shape 73"/>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0_Title Slide">
    <p:spTree>
      <p:nvGrpSpPr>
        <p:cNvPr id="1" name=""/>
        <p:cNvGrpSpPr/>
        <p:nvPr/>
      </p:nvGrpSpPr>
      <p:grpSpPr>
        <a:xfrm>
          <a:off x="0" y="0"/>
          <a:ext cx="0" cy="0"/>
          <a:chOff x="0" y="0"/>
          <a:chExt cx="0" cy="0"/>
        </a:xfrm>
      </p:grpSpPr>
      <p:sp>
        <p:nvSpPr>
          <p:cNvPr id="335" name="Rectangle 7"/>
          <p:cNvSpPr/>
          <p:nvPr/>
        </p:nvSpPr>
        <p:spPr>
          <a:xfrm>
            <a:off x="8229600" y="0"/>
            <a:ext cx="3962400" cy="6858000"/>
          </a:xfrm>
          <a:prstGeom prst="rect">
            <a:avLst/>
          </a:prstGeom>
          <a:solidFill>
            <a:srgbClr val="F2F2F2"/>
          </a:solidFill>
          <a:ln w="12700">
            <a:miter lim="400000"/>
          </a:ln>
        </p:spPr>
        <p:txBody>
          <a:bodyPr lIns="45719" rIns="45719" anchor="ctr"/>
          <a:lstStyle/>
          <a:p>
            <a:pPr algn="ctr">
              <a:defRPr>
                <a:solidFill>
                  <a:srgbClr val="FFFFFF"/>
                </a:solidFill>
              </a:defRPr>
            </a:pPr>
            <a:endParaRPr/>
          </a:p>
        </p:txBody>
      </p:sp>
      <p:sp>
        <p:nvSpPr>
          <p:cNvPr id="336" name="Picture Placeholder 8"/>
          <p:cNvSpPr>
            <a:spLocks noGrp="1"/>
          </p:cNvSpPr>
          <p:nvPr>
            <p:ph type="pic" sz="quarter" idx="13"/>
          </p:nvPr>
        </p:nvSpPr>
        <p:spPr>
          <a:xfrm>
            <a:off x="7137779" y="1719397"/>
            <a:ext cx="2101756" cy="3644174"/>
          </a:xfrm>
          <a:prstGeom prst="rect">
            <a:avLst/>
          </a:prstGeom>
        </p:spPr>
        <p:txBody>
          <a:bodyPr lIns="91439" rIns="91439"/>
          <a:lstStyle/>
          <a:p>
            <a:endParaRPr/>
          </a:p>
        </p:txBody>
      </p:sp>
      <p:sp>
        <p:nvSpPr>
          <p:cNvPr id="337" name="Picture Placeholder 8"/>
          <p:cNvSpPr>
            <a:spLocks noGrp="1"/>
          </p:cNvSpPr>
          <p:nvPr>
            <p:ph type="pic" sz="quarter" idx="14"/>
          </p:nvPr>
        </p:nvSpPr>
        <p:spPr>
          <a:xfrm>
            <a:off x="8931195" y="2611135"/>
            <a:ext cx="1459614" cy="2617785"/>
          </a:xfrm>
          <a:prstGeom prst="rect">
            <a:avLst/>
          </a:prstGeom>
        </p:spPr>
        <p:txBody>
          <a:bodyPr lIns="91439" rIns="91439"/>
          <a:lstStyle/>
          <a:p>
            <a:endParaRPr/>
          </a:p>
        </p:txBody>
      </p:sp>
      <p:sp>
        <p:nvSpPr>
          <p:cNvPr id="338" name="Shape 338"/>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24_Title Slide">
    <p:spTree>
      <p:nvGrpSpPr>
        <p:cNvPr id="1" name=""/>
        <p:cNvGrpSpPr/>
        <p:nvPr/>
      </p:nvGrpSpPr>
      <p:grpSpPr>
        <a:xfrm>
          <a:off x="0" y="0"/>
          <a:ext cx="0" cy="0"/>
          <a:chOff x="0" y="0"/>
          <a:chExt cx="0" cy="0"/>
        </a:xfrm>
      </p:grpSpPr>
      <p:sp>
        <p:nvSpPr>
          <p:cNvPr id="345" name="Diagonal Stripe 1"/>
          <p:cNvSpPr/>
          <p:nvPr/>
        </p:nvSpPr>
        <p:spPr>
          <a:xfrm flipV="1">
            <a:off x="0" y="1583140"/>
            <a:ext cx="7438029" cy="52748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0"/>
                </a:lnTo>
                <a:lnTo>
                  <a:pt x="21600" y="0"/>
                </a:lnTo>
                <a:lnTo>
                  <a:pt x="0" y="21600"/>
                </a:lnTo>
                <a:close/>
              </a:path>
            </a:pathLst>
          </a:custGeom>
          <a:solidFill>
            <a:srgbClr val="F2F2F2"/>
          </a:solidFill>
          <a:ln w="12700">
            <a:miter lim="400000"/>
          </a:ln>
        </p:spPr>
        <p:txBody>
          <a:bodyPr lIns="45719" rIns="45719" anchor="ctr"/>
          <a:lstStyle/>
          <a:p>
            <a:pPr algn="ctr"/>
            <a:endParaRPr/>
          </a:p>
        </p:txBody>
      </p:sp>
      <p:sp>
        <p:nvSpPr>
          <p:cNvPr id="346" name="Picture Placeholder 10"/>
          <p:cNvSpPr>
            <a:spLocks noGrp="1"/>
          </p:cNvSpPr>
          <p:nvPr>
            <p:ph type="pic" sz="quarter" idx="13"/>
          </p:nvPr>
        </p:nvSpPr>
        <p:spPr>
          <a:xfrm>
            <a:off x="2985054" y="2470341"/>
            <a:ext cx="1610702" cy="1948260"/>
          </a:xfrm>
          <a:prstGeom prst="rect">
            <a:avLst/>
          </a:prstGeom>
        </p:spPr>
        <p:txBody>
          <a:bodyPr lIns="91439" rIns="91439"/>
          <a:lstStyle/>
          <a:p>
            <a:endParaRPr/>
          </a:p>
        </p:txBody>
      </p:sp>
      <p:sp>
        <p:nvSpPr>
          <p:cNvPr id="347" name="Picture Placeholder 10"/>
          <p:cNvSpPr>
            <a:spLocks noGrp="1"/>
          </p:cNvSpPr>
          <p:nvPr>
            <p:ph type="pic" sz="quarter" idx="14"/>
          </p:nvPr>
        </p:nvSpPr>
        <p:spPr>
          <a:xfrm>
            <a:off x="2119104" y="3760230"/>
            <a:ext cx="878125" cy="1062155"/>
          </a:xfrm>
          <a:prstGeom prst="rect">
            <a:avLst/>
          </a:prstGeom>
        </p:spPr>
        <p:txBody>
          <a:bodyPr lIns="91439" rIns="91439"/>
          <a:lstStyle/>
          <a:p>
            <a:endParaRPr/>
          </a:p>
        </p:txBody>
      </p:sp>
      <p:sp>
        <p:nvSpPr>
          <p:cNvPr id="348" name="Shape 348"/>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28_Title Slide">
    <p:spTree>
      <p:nvGrpSpPr>
        <p:cNvPr id="1" name=""/>
        <p:cNvGrpSpPr/>
        <p:nvPr/>
      </p:nvGrpSpPr>
      <p:grpSpPr>
        <a:xfrm>
          <a:off x="0" y="0"/>
          <a:ext cx="0" cy="0"/>
          <a:chOff x="0" y="0"/>
          <a:chExt cx="0" cy="0"/>
        </a:xfrm>
      </p:grpSpPr>
      <p:sp>
        <p:nvSpPr>
          <p:cNvPr id="355" name="Freeform 3"/>
          <p:cNvSpPr/>
          <p:nvPr/>
        </p:nvSpPr>
        <p:spPr>
          <a:xfrm flipH="1" flipV="1">
            <a:off x="8024883" y="-2"/>
            <a:ext cx="3889613"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487" y="0"/>
                </a:lnTo>
                <a:lnTo>
                  <a:pt x="21600" y="16522"/>
                </a:lnTo>
                <a:lnTo>
                  <a:pt x="19414" y="21600"/>
                </a:lnTo>
                <a:lnTo>
                  <a:pt x="4927" y="21600"/>
                </a:lnTo>
                <a:lnTo>
                  <a:pt x="7113" y="16522"/>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356" name="Picture Placeholder 4"/>
          <p:cNvSpPr>
            <a:spLocks noGrp="1"/>
          </p:cNvSpPr>
          <p:nvPr>
            <p:ph type="pic" sz="quarter" idx="13"/>
          </p:nvPr>
        </p:nvSpPr>
        <p:spPr>
          <a:xfrm>
            <a:off x="6902091" y="1536508"/>
            <a:ext cx="2856058" cy="3799766"/>
          </a:xfrm>
          <a:prstGeom prst="rect">
            <a:avLst/>
          </a:prstGeom>
        </p:spPr>
        <p:txBody>
          <a:bodyPr lIns="91439" rIns="91439"/>
          <a:lstStyle/>
          <a:p>
            <a:endParaRPr/>
          </a:p>
        </p:txBody>
      </p:sp>
      <p:sp>
        <p:nvSpPr>
          <p:cNvPr id="357" name="Shape 357"/>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71" name="Shape 371"/>
          <p:cNvSpPr txBox="1">
            <a:spLocks noGrp="1"/>
          </p:cNvSpPr>
          <p:nvPr>
            <p:ph type="title" hasCustomPrompt="1"/>
          </p:nvPr>
        </p:nvSpPr>
        <p:spPr>
          <a:xfrm>
            <a:off x="1524000" y="1122362"/>
            <a:ext cx="9144000" cy="2387601"/>
          </a:xfrm>
          <a:prstGeom prst="rect">
            <a:avLst/>
          </a:prstGeom>
        </p:spPr>
        <p:txBody>
          <a:bodyPr anchor="b">
            <a:normAutofit/>
          </a:bodyPr>
          <a:lstStyle>
            <a:lvl1pPr algn="ctr">
              <a:defRPr sz="6000"/>
            </a:lvl1pPr>
          </a:lstStyle>
          <a:p>
            <a:r>
              <a:t>Title Text</a:t>
            </a:r>
          </a:p>
        </p:txBody>
      </p:sp>
      <p:sp>
        <p:nvSpPr>
          <p:cNvPr id="372" name="Shape 372"/>
          <p:cNvSpPr txBox="1">
            <a:spLocks noGrp="1"/>
          </p:cNvSpPr>
          <p:nvPr>
            <p:ph type="body" sz="quarter" idx="1" hasCustomPrompt="1"/>
          </p:nvPr>
        </p:nvSpPr>
        <p:spPr>
          <a:xfrm>
            <a:off x="1524000" y="3602037"/>
            <a:ext cx="9144000" cy="1655763"/>
          </a:xfrm>
          <a:prstGeom prst="rect">
            <a:avLst/>
          </a:prstGeom>
        </p:spPr>
        <p:txBody>
          <a:bodyPr>
            <a:normAutofit/>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73" name="Shape 373"/>
          <p:cNvSpPr txBox="1">
            <a:spLocks noGrp="1"/>
          </p:cNvSpPr>
          <p:nvPr>
            <p:ph type="sldNum" sz="quarter" idx="2"/>
          </p:nvPr>
        </p:nvSpPr>
        <p:spPr>
          <a:xfrm>
            <a:off x="0" y="0"/>
            <a:ext cx="358413" cy="370840"/>
          </a:xfrm>
          <a:prstGeom prst="rect">
            <a:avLst/>
          </a:prstGeom>
        </p:spPr>
        <p:txBody>
          <a:bodyPr anchor="t"/>
          <a:lstStyle>
            <a:lvl1pPr algn="l">
              <a:defRPr sz="1800"/>
            </a:lvl1p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133600" y="838200"/>
            <a:ext cx="9448800" cy="990600"/>
          </a:xfrm>
        </p:spPr>
        <p:txBody>
          <a:bodyPr/>
          <a:lstStyle/>
          <a:p>
            <a:r>
              <a:rPr lang="zh-CN" altLang="en-US"/>
              <a:t>单击此处编辑母版标题样式</a:t>
            </a:r>
          </a:p>
        </p:txBody>
      </p:sp>
      <p:sp>
        <p:nvSpPr>
          <p:cNvPr id="3" name="表格占位符 2"/>
          <p:cNvSpPr>
            <a:spLocks noGrp="1"/>
          </p:cNvSpPr>
          <p:nvPr>
            <p:ph type="tbl" idx="1"/>
          </p:nvPr>
        </p:nvSpPr>
        <p:spPr>
          <a:xfrm>
            <a:off x="2133600" y="1905000"/>
            <a:ext cx="9448800" cy="4038600"/>
          </a:xfrm>
        </p:spPr>
        <p:txBody>
          <a:bodyPr rtlCol="0">
            <a:normAutofit/>
          </a:bodyPr>
          <a:lstStyle/>
          <a:p>
            <a:pPr lvl="0"/>
            <a:endParaRPr lang="zh-CN" altLang="en-US" noProof="0"/>
          </a:p>
        </p:txBody>
      </p:sp>
      <p:sp>
        <p:nvSpPr>
          <p:cNvPr id="4" name="日期占位符 3">
            <a:extLst>
              <a:ext uri="{FF2B5EF4-FFF2-40B4-BE49-F238E27FC236}">
                <a16:creationId xmlns:a16="http://schemas.microsoft.com/office/drawing/2014/main" id="{DC88C789-EF43-C7DD-FEA3-A1FE92A92E6C}"/>
              </a:ext>
            </a:extLst>
          </p:cNvPr>
          <p:cNvSpPr>
            <a:spLocks noGrp="1"/>
          </p:cNvSpPr>
          <p:nvPr>
            <p:ph type="dt" sz="half" idx="10"/>
          </p:nvPr>
        </p:nvSpPr>
        <p:spPr>
          <a:xfrm>
            <a:off x="609600" y="6245225"/>
            <a:ext cx="2844800" cy="476250"/>
          </a:xfrm>
        </p:spPr>
        <p:txBody>
          <a:bodyPr/>
          <a:lstStyle>
            <a:lvl1pPr>
              <a:defRPr/>
            </a:lvl1pPr>
          </a:lstStyle>
          <a:p>
            <a:endParaRPr lang="en-US" altLang="zh-CN"/>
          </a:p>
        </p:txBody>
      </p:sp>
      <p:sp>
        <p:nvSpPr>
          <p:cNvPr id="5" name="页脚占位符 4">
            <a:extLst>
              <a:ext uri="{FF2B5EF4-FFF2-40B4-BE49-F238E27FC236}">
                <a16:creationId xmlns:a16="http://schemas.microsoft.com/office/drawing/2014/main" id="{FCBC156D-F2AA-9311-C839-B785243E5620}"/>
              </a:ext>
            </a:extLst>
          </p:cNvPr>
          <p:cNvSpPr>
            <a:spLocks noGrp="1"/>
          </p:cNvSpPr>
          <p:nvPr>
            <p:ph type="ftr" sz="quarter" idx="11"/>
          </p:nvPr>
        </p:nvSpPr>
        <p:spPr>
          <a:xfrm>
            <a:off x="4165600" y="6245225"/>
            <a:ext cx="3860800" cy="476250"/>
          </a:xfrm>
        </p:spPr>
        <p:txBody>
          <a:bodyPr/>
          <a:lstStyle>
            <a:lvl1pPr>
              <a:defRPr/>
            </a:lvl1pPr>
          </a:lstStyle>
          <a:p>
            <a:endParaRPr lang="en-US" altLang="zh-CN"/>
          </a:p>
        </p:txBody>
      </p:sp>
      <p:sp>
        <p:nvSpPr>
          <p:cNvPr id="6" name="灯片编号占位符 5">
            <a:extLst>
              <a:ext uri="{FF2B5EF4-FFF2-40B4-BE49-F238E27FC236}">
                <a16:creationId xmlns:a16="http://schemas.microsoft.com/office/drawing/2014/main" id="{61B141A7-9225-715B-63B7-6FEE937EA8D1}"/>
              </a:ext>
            </a:extLst>
          </p:cNvPr>
          <p:cNvSpPr>
            <a:spLocks noGrp="1"/>
          </p:cNvSpPr>
          <p:nvPr>
            <p:ph type="sldNum" sz="quarter" idx="12"/>
          </p:nvPr>
        </p:nvSpPr>
        <p:spPr>
          <a:xfrm>
            <a:off x="8737600" y="6245225"/>
            <a:ext cx="2844800" cy="476250"/>
          </a:xfrm>
        </p:spPr>
        <p:txBody>
          <a:bodyPr/>
          <a:lstStyle>
            <a:lvl1pPr>
              <a:defRPr/>
            </a:lvl1pPr>
          </a:lstStyle>
          <a:p>
            <a:fld id="{48BD6ADB-5CF9-43D3-BEC5-EC685EECD191}" type="slidenum">
              <a:rPr lang="zh-CN" altLang="en-US"/>
              <a:pPr/>
              <a:t>‹#›</a:t>
            </a:fld>
            <a:endParaRPr lang="en-US" altLang="zh-CN"/>
          </a:p>
        </p:txBody>
      </p:sp>
    </p:spTree>
    <p:extLst>
      <p:ext uri="{BB962C8B-B14F-4D97-AF65-F5344CB8AC3E}">
        <p14:creationId xmlns:p14="http://schemas.microsoft.com/office/powerpoint/2010/main" val="3580579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DB1449C-65A3-4787-C6A5-DB96C59991AD}"/>
              </a:ext>
            </a:extLst>
          </p:cNvPr>
          <p:cNvSpPr/>
          <p:nvPr/>
        </p:nvSpPr>
        <p:spPr>
          <a:xfrm>
            <a:off x="609600" y="1411288"/>
            <a:ext cx="109728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sz="1800">
              <a:solidFill>
                <a:srgbClr val="FFFFFF"/>
              </a:solidFill>
              <a:latin typeface="Franklin Gothic Book" panose="020B0503020102020204" pitchFamily="34" charset="0"/>
              <a:ea typeface="宋体" panose="02010600030101010101" pitchFamily="2" charset="-122"/>
            </a:endParaRPr>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3">
            <a:extLst>
              <a:ext uri="{FF2B5EF4-FFF2-40B4-BE49-F238E27FC236}">
                <a16:creationId xmlns:a16="http://schemas.microsoft.com/office/drawing/2014/main" id="{2DF1C821-7ADC-7730-5609-532A260EF812}"/>
              </a:ext>
            </a:extLst>
          </p:cNvPr>
          <p:cNvSpPr>
            <a:spLocks noGrp="1"/>
          </p:cNvSpPr>
          <p:nvPr>
            <p:ph type="dt" sz="half" idx="10"/>
          </p:nvPr>
        </p:nvSpPr>
        <p:spPr>
          <a:xfrm>
            <a:off x="97367" y="6400801"/>
            <a:ext cx="4267200" cy="284163"/>
          </a:xfrm>
        </p:spPr>
        <p:txBody>
          <a:bodyPr/>
          <a:lstStyle>
            <a:lvl1pPr>
              <a:defRPr/>
            </a:lvl1pPr>
          </a:lstStyle>
          <a:p>
            <a:endParaRPr lang="en-US" altLang="zh-CN"/>
          </a:p>
        </p:txBody>
      </p:sp>
      <p:sp>
        <p:nvSpPr>
          <p:cNvPr id="6" name="页脚占位符 4">
            <a:extLst>
              <a:ext uri="{FF2B5EF4-FFF2-40B4-BE49-F238E27FC236}">
                <a16:creationId xmlns:a16="http://schemas.microsoft.com/office/drawing/2014/main" id="{D8756E7E-5322-3B40-1C0C-21E5ACA276EF}"/>
              </a:ext>
            </a:extLst>
          </p:cNvPr>
          <p:cNvSpPr>
            <a:spLocks noGrp="1"/>
          </p:cNvSpPr>
          <p:nvPr>
            <p:ph type="ftr" sz="quarter" idx="11"/>
          </p:nvPr>
        </p:nvSpPr>
        <p:spPr>
          <a:xfrm>
            <a:off x="7107767" y="6400801"/>
            <a:ext cx="4978400" cy="284163"/>
          </a:xfrm>
        </p:spPr>
        <p:txBody>
          <a:bodyPr/>
          <a:lstStyle>
            <a:lvl1pPr>
              <a:defRPr/>
            </a:lvl1pPr>
          </a:lstStyle>
          <a:p>
            <a:endParaRPr lang="en-US" altLang="zh-CN"/>
          </a:p>
        </p:txBody>
      </p:sp>
      <p:sp>
        <p:nvSpPr>
          <p:cNvPr id="7" name="灯片编号占位符 5">
            <a:extLst>
              <a:ext uri="{FF2B5EF4-FFF2-40B4-BE49-F238E27FC236}">
                <a16:creationId xmlns:a16="http://schemas.microsoft.com/office/drawing/2014/main" id="{D5A25B18-68D6-13F7-421C-AB718A32723A}"/>
              </a:ext>
            </a:extLst>
          </p:cNvPr>
          <p:cNvSpPr>
            <a:spLocks noGrp="1"/>
          </p:cNvSpPr>
          <p:nvPr>
            <p:ph type="sldNum" sz="quarter" idx="12"/>
          </p:nvPr>
        </p:nvSpPr>
        <p:spPr>
          <a:xfrm>
            <a:off x="8457718" y="6217851"/>
            <a:ext cx="279882" cy="276999"/>
          </a:xfrm>
        </p:spPr>
        <p:txBody>
          <a:bodyPr/>
          <a:lstStyle>
            <a:lvl1pPr>
              <a:defRPr/>
            </a:lvl1pPr>
          </a:lstStyle>
          <a:p>
            <a:fld id="{40A7F133-320D-4CEA-82BA-CB0EDB2ED427}" type="slidenum">
              <a:rPr lang="zh-CN" altLang="en-US"/>
              <a:pPr/>
              <a:t>‹#›</a:t>
            </a:fld>
            <a:endParaRPr lang="en-US" altLang="zh-CN"/>
          </a:p>
        </p:txBody>
      </p:sp>
    </p:spTree>
    <p:extLst>
      <p:ext uri="{BB962C8B-B14F-4D97-AF65-F5344CB8AC3E}">
        <p14:creationId xmlns:p14="http://schemas.microsoft.com/office/powerpoint/2010/main" val="2696321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792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0_Custom Layout">
    <p:spTree>
      <p:nvGrpSpPr>
        <p:cNvPr id="1" name=""/>
        <p:cNvGrpSpPr/>
        <p:nvPr/>
      </p:nvGrpSpPr>
      <p:grpSpPr>
        <a:xfrm>
          <a:off x="0" y="0"/>
          <a:ext cx="0" cy="0"/>
          <a:chOff x="0" y="0"/>
          <a:chExt cx="0" cy="0"/>
        </a:xfrm>
      </p:grpSpPr>
      <p:sp>
        <p:nvSpPr>
          <p:cNvPr id="80" name="Picture Placeholder 6"/>
          <p:cNvSpPr>
            <a:spLocks noGrp="1"/>
          </p:cNvSpPr>
          <p:nvPr>
            <p:ph type="pic" sz="quarter" idx="13"/>
          </p:nvPr>
        </p:nvSpPr>
        <p:spPr>
          <a:xfrm>
            <a:off x="1228297" y="2866029"/>
            <a:ext cx="3616657" cy="3991971"/>
          </a:xfrm>
          <a:prstGeom prst="rect">
            <a:avLst/>
          </a:prstGeom>
        </p:spPr>
        <p:txBody>
          <a:bodyPr lIns="91439" rIns="91439"/>
          <a:lstStyle/>
          <a:p>
            <a:endParaRPr/>
          </a:p>
        </p:txBody>
      </p:sp>
      <p:sp>
        <p:nvSpPr>
          <p:cNvPr id="81" name="Picture Placeholder 9"/>
          <p:cNvSpPr>
            <a:spLocks noGrp="1"/>
          </p:cNvSpPr>
          <p:nvPr>
            <p:ph type="pic" sz="quarter" idx="14"/>
          </p:nvPr>
        </p:nvSpPr>
        <p:spPr>
          <a:xfrm>
            <a:off x="4178489" y="3944203"/>
            <a:ext cx="3477904" cy="2913797"/>
          </a:xfrm>
          <a:prstGeom prst="rect">
            <a:avLst/>
          </a:prstGeom>
        </p:spPr>
        <p:txBody>
          <a:bodyPr lIns="91439" rIns="91439"/>
          <a:lstStyle/>
          <a:p>
            <a:endParaRPr/>
          </a:p>
        </p:txBody>
      </p:sp>
      <p:sp>
        <p:nvSpPr>
          <p:cNvPr id="82" name="Shape 82"/>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6_Custom Layout">
    <p:spTree>
      <p:nvGrpSpPr>
        <p:cNvPr id="1" name=""/>
        <p:cNvGrpSpPr/>
        <p:nvPr/>
      </p:nvGrpSpPr>
      <p:grpSpPr>
        <a:xfrm>
          <a:off x="0" y="0"/>
          <a:ext cx="0" cy="0"/>
          <a:chOff x="0" y="0"/>
          <a:chExt cx="0" cy="0"/>
        </a:xfrm>
      </p:grpSpPr>
      <p:sp>
        <p:nvSpPr>
          <p:cNvPr id="89" name="Picture Placeholder 2"/>
          <p:cNvSpPr>
            <a:spLocks noGrp="1"/>
          </p:cNvSpPr>
          <p:nvPr>
            <p:ph type="pic" sz="quarter" idx="13"/>
          </p:nvPr>
        </p:nvSpPr>
        <p:spPr>
          <a:xfrm>
            <a:off x="6209731" y="0"/>
            <a:ext cx="3616657" cy="3991970"/>
          </a:xfrm>
          <a:prstGeom prst="rect">
            <a:avLst/>
          </a:prstGeom>
        </p:spPr>
        <p:txBody>
          <a:bodyPr lIns="91439" rIns="91439"/>
          <a:lstStyle/>
          <a:p>
            <a:endParaRPr/>
          </a:p>
        </p:txBody>
      </p:sp>
      <p:sp>
        <p:nvSpPr>
          <p:cNvPr id="90" name="Picture Placeholder 3"/>
          <p:cNvSpPr>
            <a:spLocks noGrp="1"/>
          </p:cNvSpPr>
          <p:nvPr>
            <p:ph type="pic" sz="quarter" idx="14"/>
          </p:nvPr>
        </p:nvSpPr>
        <p:spPr>
          <a:xfrm>
            <a:off x="8575344" y="2866029"/>
            <a:ext cx="3616656" cy="3991971"/>
          </a:xfrm>
          <a:prstGeom prst="rect">
            <a:avLst/>
          </a:prstGeom>
        </p:spPr>
        <p:txBody>
          <a:bodyPr lIns="91439" rIns="91439"/>
          <a:lstStyle/>
          <a:p>
            <a:endParaRPr/>
          </a:p>
        </p:txBody>
      </p:sp>
      <p:sp>
        <p:nvSpPr>
          <p:cNvPr id="91" name="Picture Placeholder 8"/>
          <p:cNvSpPr>
            <a:spLocks noGrp="1"/>
          </p:cNvSpPr>
          <p:nvPr>
            <p:ph type="pic" sz="quarter" idx="15"/>
          </p:nvPr>
        </p:nvSpPr>
        <p:spPr>
          <a:xfrm>
            <a:off x="5554638" y="4258100"/>
            <a:ext cx="3302759" cy="2599900"/>
          </a:xfrm>
          <a:prstGeom prst="rect">
            <a:avLst/>
          </a:prstGeom>
        </p:spPr>
        <p:txBody>
          <a:bodyPr lIns="91439" rIns="91439"/>
          <a:lstStyle/>
          <a:p>
            <a:endParaRPr/>
          </a:p>
        </p:txBody>
      </p:sp>
      <p:sp>
        <p:nvSpPr>
          <p:cNvPr id="92" name="Shape 92"/>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5_Custom Layout">
    <p:spTree>
      <p:nvGrpSpPr>
        <p:cNvPr id="1" name=""/>
        <p:cNvGrpSpPr/>
        <p:nvPr/>
      </p:nvGrpSpPr>
      <p:grpSpPr>
        <a:xfrm>
          <a:off x="0" y="0"/>
          <a:ext cx="0" cy="0"/>
          <a:chOff x="0" y="0"/>
          <a:chExt cx="0" cy="0"/>
        </a:xfrm>
      </p:grpSpPr>
      <p:sp>
        <p:nvSpPr>
          <p:cNvPr id="99" name="Picture Placeholder 7"/>
          <p:cNvSpPr>
            <a:spLocks noGrp="1"/>
          </p:cNvSpPr>
          <p:nvPr>
            <p:ph type="pic" sz="quarter" idx="13"/>
          </p:nvPr>
        </p:nvSpPr>
        <p:spPr>
          <a:xfrm>
            <a:off x="1787856" y="1319514"/>
            <a:ext cx="3562067" cy="3593680"/>
          </a:xfrm>
          <a:prstGeom prst="rect">
            <a:avLst/>
          </a:prstGeom>
        </p:spPr>
        <p:txBody>
          <a:bodyPr lIns="91439" rIns="91439"/>
          <a:lstStyle/>
          <a:p>
            <a:endParaRPr/>
          </a:p>
        </p:txBody>
      </p:sp>
      <p:sp>
        <p:nvSpPr>
          <p:cNvPr id="100" name="Shape 100"/>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7_Custom Layout">
    <p:spTree>
      <p:nvGrpSpPr>
        <p:cNvPr id="1" name=""/>
        <p:cNvGrpSpPr/>
        <p:nvPr/>
      </p:nvGrpSpPr>
      <p:grpSpPr>
        <a:xfrm>
          <a:off x="0" y="0"/>
          <a:ext cx="0" cy="0"/>
          <a:chOff x="0" y="0"/>
          <a:chExt cx="0" cy="0"/>
        </a:xfrm>
      </p:grpSpPr>
      <p:sp>
        <p:nvSpPr>
          <p:cNvPr id="107" name="Picture Placeholder 13"/>
          <p:cNvSpPr>
            <a:spLocks noGrp="1"/>
          </p:cNvSpPr>
          <p:nvPr>
            <p:ph type="pic" sz="half" idx="13"/>
          </p:nvPr>
        </p:nvSpPr>
        <p:spPr>
          <a:xfrm>
            <a:off x="8707271" y="794983"/>
            <a:ext cx="3484729" cy="5268037"/>
          </a:xfrm>
          <a:prstGeom prst="rect">
            <a:avLst/>
          </a:prstGeom>
        </p:spPr>
        <p:txBody>
          <a:bodyPr lIns="91439" rIns="91439"/>
          <a:lstStyle/>
          <a:p>
            <a:endParaRPr/>
          </a:p>
        </p:txBody>
      </p:sp>
      <p:sp>
        <p:nvSpPr>
          <p:cNvPr id="108" name="Picture Placeholder 19"/>
          <p:cNvSpPr>
            <a:spLocks noGrp="1"/>
          </p:cNvSpPr>
          <p:nvPr>
            <p:ph type="pic" sz="quarter" idx="14"/>
          </p:nvPr>
        </p:nvSpPr>
        <p:spPr>
          <a:xfrm>
            <a:off x="6063019" y="1495284"/>
            <a:ext cx="3867434" cy="3867433"/>
          </a:xfrm>
          <a:prstGeom prst="rect">
            <a:avLst/>
          </a:prstGeom>
          <a:effectLst>
            <a:outerShdw blurRad="381000" dist="190500" rotWithShape="0">
              <a:srgbClr val="000000">
                <a:alpha val="25000"/>
              </a:srgbClr>
            </a:outerShdw>
          </a:effectLst>
        </p:spPr>
        <p:txBody>
          <a:bodyPr lIns="91439" rIns="91439"/>
          <a:lstStyle/>
          <a:p>
            <a:endParaRPr/>
          </a:p>
        </p:txBody>
      </p:sp>
      <p:sp>
        <p:nvSpPr>
          <p:cNvPr id="109" name="Shape 109"/>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8_Custom Layout">
    <p:spTree>
      <p:nvGrpSpPr>
        <p:cNvPr id="1" name=""/>
        <p:cNvGrpSpPr/>
        <p:nvPr/>
      </p:nvGrpSpPr>
      <p:grpSpPr>
        <a:xfrm>
          <a:off x="0" y="0"/>
          <a:ext cx="0" cy="0"/>
          <a:chOff x="0" y="0"/>
          <a:chExt cx="0" cy="0"/>
        </a:xfrm>
      </p:grpSpPr>
      <p:sp>
        <p:nvSpPr>
          <p:cNvPr id="116" name="Freeform 13"/>
          <p:cNvSpPr/>
          <p:nvPr/>
        </p:nvSpPr>
        <p:spPr>
          <a:xfrm>
            <a:off x="1926607" y="4387753"/>
            <a:ext cx="10265393" cy="1910688"/>
          </a:xfrm>
          <a:custGeom>
            <a:avLst/>
            <a:gdLst/>
            <a:ahLst/>
            <a:cxnLst>
              <a:cxn ang="0">
                <a:pos x="wd2" y="hd2"/>
              </a:cxn>
              <a:cxn ang="5400000">
                <a:pos x="wd2" y="hd2"/>
              </a:cxn>
              <a:cxn ang="10800000">
                <a:pos x="wd2" y="hd2"/>
              </a:cxn>
              <a:cxn ang="16200000">
                <a:pos x="wd2" y="hd2"/>
              </a:cxn>
            </a:cxnLst>
            <a:rect l="0" t="0" r="r" b="b"/>
            <a:pathLst>
              <a:path w="21600" h="21600" extrusionOk="0">
                <a:moveTo>
                  <a:pt x="1005" y="0"/>
                </a:moveTo>
                <a:lnTo>
                  <a:pt x="21600" y="0"/>
                </a:lnTo>
                <a:lnTo>
                  <a:pt x="21600" y="21600"/>
                </a:lnTo>
                <a:lnTo>
                  <a:pt x="0" y="21600"/>
                </a:lnTo>
                <a:close/>
              </a:path>
            </a:pathLst>
          </a:custGeom>
          <a:solidFill>
            <a:srgbClr val="F2F2F2"/>
          </a:solidFill>
          <a:ln w="12700">
            <a:miter lim="400000"/>
          </a:ln>
        </p:spPr>
        <p:txBody>
          <a:bodyPr lIns="45719" rIns="45719" anchor="ctr"/>
          <a:lstStyle/>
          <a:p>
            <a:pPr algn="ctr">
              <a:defRPr>
                <a:solidFill>
                  <a:srgbClr val="FFFFFF"/>
                </a:solidFill>
              </a:defRPr>
            </a:pPr>
            <a:endParaRPr/>
          </a:p>
        </p:txBody>
      </p:sp>
      <p:sp>
        <p:nvSpPr>
          <p:cNvPr id="117" name="Picture Placeholder 12"/>
          <p:cNvSpPr>
            <a:spLocks noGrp="1"/>
          </p:cNvSpPr>
          <p:nvPr>
            <p:ph type="pic" sz="half" idx="13"/>
          </p:nvPr>
        </p:nvSpPr>
        <p:spPr>
          <a:xfrm>
            <a:off x="1269241" y="3125336"/>
            <a:ext cx="10099345" cy="2743202"/>
          </a:xfrm>
          <a:prstGeom prst="rect">
            <a:avLst/>
          </a:prstGeom>
          <a:effectLst>
            <a:outerShdw blurRad="444500" dist="228600" dir="2700000" rotWithShape="0">
              <a:srgbClr val="000000">
                <a:alpha val="25000"/>
              </a:srgbClr>
            </a:outerShdw>
          </a:effectLst>
        </p:spPr>
        <p:txBody>
          <a:bodyPr lIns="91439" rIns="91439"/>
          <a:lstStyle/>
          <a:p>
            <a:endParaRPr/>
          </a:p>
        </p:txBody>
      </p:sp>
      <p:sp>
        <p:nvSpPr>
          <p:cNvPr id="118" name="Shape 118"/>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0_Custom Layout">
    <p:spTree>
      <p:nvGrpSpPr>
        <p:cNvPr id="1" name=""/>
        <p:cNvGrpSpPr/>
        <p:nvPr/>
      </p:nvGrpSpPr>
      <p:grpSpPr>
        <a:xfrm>
          <a:off x="0" y="0"/>
          <a:ext cx="0" cy="0"/>
          <a:chOff x="0" y="0"/>
          <a:chExt cx="0" cy="0"/>
        </a:xfrm>
      </p:grpSpPr>
      <p:sp>
        <p:nvSpPr>
          <p:cNvPr id="125" name="Picture Placeholder 12"/>
          <p:cNvSpPr>
            <a:spLocks noGrp="1"/>
          </p:cNvSpPr>
          <p:nvPr>
            <p:ph type="pic" idx="13"/>
          </p:nvPr>
        </p:nvSpPr>
        <p:spPr>
          <a:xfrm>
            <a:off x="0" y="-1"/>
            <a:ext cx="5827595" cy="6553201"/>
          </a:xfrm>
          <a:prstGeom prst="rect">
            <a:avLst/>
          </a:prstGeom>
        </p:spPr>
        <p:txBody>
          <a:bodyPr lIns="91439" rIns="91439"/>
          <a:lstStyle/>
          <a:p>
            <a:endParaRPr/>
          </a:p>
        </p:txBody>
      </p:sp>
      <p:sp>
        <p:nvSpPr>
          <p:cNvPr id="126" name="Shape 126"/>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7C8E1"/>
            </a:gs>
            <a:gs pos="62000">
              <a:srgbClr val="ADE9F8">
                <a:alpha val="0"/>
              </a:srgbClr>
            </a:gs>
            <a:gs pos="24000">
              <a:srgbClr val="BADAEB">
                <a:alpha val="65000"/>
              </a:srgbClr>
            </a:gs>
            <a:gs pos="0">
              <a:srgbClr val="4692DC">
                <a:alpha val="60000"/>
              </a:srgbClr>
            </a:gs>
          </a:gsLst>
          <a:lin ang="18180000" scaled="1"/>
          <a:tileRect/>
        </a:gradFill>
        <a:effectLst/>
      </p:bgPr>
    </p:bg>
    <p:spTree>
      <p:nvGrpSpPr>
        <p:cNvPr id="1" name=""/>
        <p:cNvGrpSpPr/>
        <p:nvPr/>
      </p:nvGrpSpPr>
      <p:grpSpPr>
        <a:xfrm>
          <a:off x="0" y="0"/>
          <a:ext cx="0" cy="0"/>
          <a:chOff x="0" y="0"/>
          <a:chExt cx="0" cy="0"/>
        </a:xfrm>
      </p:grpSpPr>
      <p:sp>
        <p:nvSpPr>
          <p:cNvPr id="2" name="Shape 2"/>
          <p:cNvSpPr txBox="1">
            <a:spLocks noGrp="1"/>
          </p:cNvSpPr>
          <p:nvPr>
            <p:ph type="title"/>
          </p:nvPr>
        </p:nvSpPr>
        <p:spPr>
          <a:xfrm>
            <a:off x="609600" y="92074"/>
            <a:ext cx="10972800" cy="1508126"/>
          </a:xfrm>
          <a:prstGeom prst="rect">
            <a:avLst/>
          </a:prstGeom>
          <a:ln w="12700">
            <a:miter lim="400000"/>
          </a:ln>
        </p:spPr>
        <p:txBody>
          <a:bodyPr lIns="45719" rIns="45719" anchor="ctr"/>
          <a:lstStyle/>
          <a:p>
            <a:r>
              <a:t>Title Text</a:t>
            </a:r>
          </a:p>
        </p:txBody>
      </p:sp>
      <p:sp>
        <p:nvSpPr>
          <p:cNvPr id="3" name="Shape 3"/>
          <p:cNvSpPr txBox="1">
            <a:spLocks noGrp="1"/>
          </p:cNvSpPr>
          <p:nvPr>
            <p:ph type="body" idx="1"/>
          </p:nvPr>
        </p:nvSpPr>
        <p:spPr>
          <a:xfrm>
            <a:off x="609600" y="1600200"/>
            <a:ext cx="10972800" cy="5257800"/>
          </a:xfrm>
          <a:prstGeom prst="rect">
            <a:avLst/>
          </a:prstGeom>
          <a:ln w="12700">
            <a:miter lim="400000"/>
          </a:ln>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hape 4"/>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rPr/>
              <a:t>‹#›</a:t>
            </a:fld>
            <a:endParaRPr/>
          </a:p>
        </p:txBody>
      </p:sp>
      <p:pic>
        <p:nvPicPr>
          <p:cNvPr id="5" name="图片 4" descr="图片包含 徽标&#10;&#10;描述已自动生成">
            <a:extLst>
              <a:ext uri="{FF2B5EF4-FFF2-40B4-BE49-F238E27FC236}">
                <a16:creationId xmlns:a16="http://schemas.microsoft.com/office/drawing/2014/main" id="{83164426-87FC-82DE-B0E4-88D1435B894C}"/>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02034" y="7633"/>
            <a:ext cx="572221" cy="540055"/>
          </a:xfrm>
          <a:prstGeom prst="rect">
            <a:avLst/>
          </a:prstGeom>
        </p:spPr>
      </p:pic>
      <p:sp>
        <p:nvSpPr>
          <p:cNvPr id="6" name="文本框 5">
            <a:extLst>
              <a:ext uri="{FF2B5EF4-FFF2-40B4-BE49-F238E27FC236}">
                <a16:creationId xmlns:a16="http://schemas.microsoft.com/office/drawing/2014/main" id="{95670294-9C8D-D59F-BA0F-DC3F783AC200}"/>
              </a:ext>
            </a:extLst>
          </p:cNvPr>
          <p:cNvSpPr txBox="1"/>
          <p:nvPr userDrawn="1"/>
        </p:nvSpPr>
        <p:spPr>
          <a:xfrm>
            <a:off x="674255" y="92995"/>
            <a:ext cx="2687782" cy="369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dirty="0">
                <a:ln>
                  <a:noFill/>
                </a:ln>
                <a:solidFill>
                  <a:srgbClr val="000000"/>
                </a:solidFill>
                <a:effectLst/>
                <a:uFillTx/>
                <a:latin typeface="方正舒体" panose="02010601030101010101" pitchFamily="2" charset="-122"/>
                <a:ea typeface="方正舒体" panose="02010601030101010101" pitchFamily="2" charset="-122"/>
                <a:sym typeface="Helvetica"/>
              </a:rPr>
              <a:t>私立华联学院</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4" r:id="rId19"/>
    <p:sldLayoutId id="2147483675" r:id="rId20"/>
    <p:sldLayoutId id="2147483676"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 id="2147483687" r:id="rId31"/>
    <p:sldLayoutId id="2147483688" r:id="rId32"/>
    <p:sldLayoutId id="2147483690" r:id="rId33"/>
    <p:sldLayoutId id="2147483691" r:id="rId34"/>
    <p:sldLayoutId id="2147483692" r:id="rId35"/>
    <p:sldLayoutId id="2147483693" r:id="rId3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1pPr>
      <a:lvl2pPr marL="723900" marR="0" indent="-2667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2pPr>
      <a:lvl3pPr marL="1234440" marR="0" indent="-32004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3pPr>
      <a:lvl4pPr marL="1727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4pPr>
      <a:lvl5pPr marL="21844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5pPr>
      <a:lvl6pPr marL="26416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6pPr>
      <a:lvl7pPr marL="30988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7pPr>
      <a:lvl8pPr marL="35560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8pPr>
      <a:lvl9pPr marL="4013200" marR="0" indent="-355600" algn="l" defTabSz="914400" rtl="0" latinLnBrk="0">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n-lt"/>
          <a:ea typeface="+mn-ea"/>
          <a:cs typeface="+mn-cs"/>
          <a:sym typeface="Helvetica"/>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1pPr>
      <a:lvl2pPr marL="0" marR="0" indent="457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2pPr>
      <a:lvl3pPr marL="0" marR="0" indent="914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3pPr>
      <a:lvl4pPr marL="0" marR="0" indent="1371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4pPr>
      <a:lvl5pPr marL="0" marR="0" indent="18288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5pPr>
      <a:lvl6pPr marL="0" marR="0" indent="22860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6pPr>
      <a:lvl7pPr marL="0" marR="0" indent="2743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7pPr>
      <a:lvl8pPr marL="0" marR="0" indent="3200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8pPr>
      <a:lvl9pPr marL="0" marR="0" indent="3657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wmf"/><Relationship Id="rId2" Type="http://schemas.openxmlformats.org/officeDocument/2006/relationships/image" Target="../media/image3.png"/><Relationship Id="rId1" Type="http://schemas.openxmlformats.org/officeDocument/2006/relationships/slideLayout" Target="../slideLayouts/slideLayout36.x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5.bin"/><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6.bin"/><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7.bin"/><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8.bin"/><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9.bin"/><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0.bin"/><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1.bin"/><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2.bin"/><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3.bin"/><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4.bin"/><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5.bin"/><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6.bin"/><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7.bin"/><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8.bin"/><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27.wmf"/></Relationships>
</file>

<file path=ppt/slides/_rels/slide4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0.bin"/><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1.bin"/><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2.bin"/><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oleObject" Target="../embeddings/oleObject26.bin"/><Relationship Id="rId2" Type="http://schemas.openxmlformats.org/officeDocument/2006/relationships/oleObject" Target="../embeddings/oleObject23.bin"/><Relationship Id="rId1" Type="http://schemas.openxmlformats.org/officeDocument/2006/relationships/slideLayout" Target="../slideLayouts/slideLayout36.xml"/><Relationship Id="rId6" Type="http://schemas.openxmlformats.org/officeDocument/2006/relationships/image" Target="../media/image32.wmf"/><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7.bin"/><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8.bin"/><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9.bin"/><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0DAF9CF-5DE8-728C-5441-3AA65E7CC6D0}"/>
              </a:ext>
            </a:extLst>
          </p:cNvPr>
          <p:cNvSpPr>
            <a:spLocks noGrp="1" noChangeArrowheads="1"/>
          </p:cNvSpPr>
          <p:nvPr>
            <p:ph type="title"/>
          </p:nvPr>
        </p:nvSpPr>
        <p:spPr>
          <a:xfrm>
            <a:off x="1758156" y="3862138"/>
            <a:ext cx="8675688" cy="990600"/>
          </a:xfrm>
        </p:spPr>
        <p:txBody>
          <a:bodyPr/>
          <a:lstStyle/>
          <a:p>
            <a:pPr algn="ctr" eaLnBrk="1" hangingPunct="1"/>
            <a:r>
              <a:rPr lang="zh-CN" altLang="en-US" sz="4000" b="1" dirty="0">
                <a:solidFill>
                  <a:schemeClr val="tx1"/>
                </a:solidFill>
                <a:latin typeface="宋体" panose="02010600030101010101" pitchFamily="2" charset="-122"/>
                <a:ea typeface="宋体" panose="02010600030101010101" pitchFamily="2" charset="-122"/>
              </a:rPr>
              <a:t>制图基本知识和技能</a:t>
            </a:r>
          </a:p>
        </p:txBody>
      </p:sp>
      <p:sp>
        <p:nvSpPr>
          <p:cNvPr id="4" name="矩形 3">
            <a:extLst>
              <a:ext uri="{FF2B5EF4-FFF2-40B4-BE49-F238E27FC236}">
                <a16:creationId xmlns:a16="http://schemas.microsoft.com/office/drawing/2014/main" id="{1B71E0E3-E845-C944-D246-695415B57313}"/>
              </a:ext>
            </a:extLst>
          </p:cNvPr>
          <p:cNvSpPr/>
          <p:nvPr/>
        </p:nvSpPr>
        <p:spPr>
          <a:xfrm>
            <a:off x="3368330" y="642938"/>
            <a:ext cx="5455340" cy="830997"/>
          </a:xfrm>
          <a:prstGeom prst="rect">
            <a:avLst/>
          </a:prstGeom>
        </p:spPr>
        <p:txBody>
          <a:bodyPr wrap="none">
            <a:spAutoFit/>
          </a:bodyPr>
          <a:lstStyle/>
          <a:p>
            <a:pPr>
              <a:defRPr/>
            </a:pPr>
            <a:r>
              <a:rPr lang="zh-CN" altLang="en-US" sz="4800" b="1" dirty="0">
                <a:latin typeface="宋体" pitchFamily="2" charset="-122"/>
                <a:ea typeface="宋体" pitchFamily="2" charset="-122"/>
                <a:cs typeface="+mj-cs"/>
              </a:rPr>
              <a:t>机械制图与</a:t>
            </a:r>
            <a:r>
              <a:rPr lang="en-US" altLang="zh-CN" sz="4800" b="1" dirty="0">
                <a:latin typeface="宋体" pitchFamily="2" charset="-122"/>
                <a:ea typeface="宋体" pitchFamily="2" charset="-122"/>
                <a:cs typeface="+mj-cs"/>
              </a:rPr>
              <a:t>AUTOCAD</a:t>
            </a:r>
            <a:endParaRPr lang="zh-CN" altLang="en-US" sz="4800" b="1" dirty="0">
              <a:latin typeface="宋体" pitchFamily="2" charset="-122"/>
              <a:ea typeface="宋体" pitchFamily="2" charset="-122"/>
              <a:cs typeface="+mj-cs"/>
            </a:endParaRPr>
          </a:p>
        </p:txBody>
      </p:sp>
      <p:sp>
        <p:nvSpPr>
          <p:cNvPr id="7" name="矩形: 圆角 6">
            <a:extLst>
              <a:ext uri="{FF2B5EF4-FFF2-40B4-BE49-F238E27FC236}">
                <a16:creationId xmlns:a16="http://schemas.microsoft.com/office/drawing/2014/main" id="{8DC365B8-D9D6-D58F-C9A3-EA99578441BB}"/>
              </a:ext>
            </a:extLst>
          </p:cNvPr>
          <p:cNvSpPr/>
          <p:nvPr/>
        </p:nvSpPr>
        <p:spPr>
          <a:xfrm>
            <a:off x="5238750" y="2710678"/>
            <a:ext cx="1714500" cy="730088"/>
          </a:xfrm>
          <a:prstGeom prst="roundRect">
            <a:avLst/>
          </a:prstGeom>
          <a:noFill/>
          <a:ln w="57150">
            <a:solidFill>
              <a:srgbClr val="1A6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tx1"/>
                </a:solidFill>
                <a:latin typeface="宋体" panose="02010600030101010101" pitchFamily="2" charset="-122"/>
                <a:ea typeface="宋体" panose="02010600030101010101" pitchFamily="2" charset="-122"/>
              </a:rPr>
              <a:t>第一章</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77B89AE-3ACA-CE22-0EAD-B53AB75C4CE7}"/>
              </a:ext>
            </a:extLst>
          </p:cNvPr>
          <p:cNvSpPr>
            <a:spLocks noChangeArrowheads="1"/>
          </p:cNvSpPr>
          <p:nvPr/>
        </p:nvSpPr>
        <p:spPr bwMode="auto">
          <a:xfrm>
            <a:off x="3359150" y="981075"/>
            <a:ext cx="489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zh-CN" sz="2400">
                <a:latin typeface="宋体" panose="02010600030101010101" pitchFamily="2" charset="-122"/>
                <a:ea typeface="宋体" panose="02010600030101010101" pitchFamily="2" charset="-122"/>
              </a:rPr>
              <a:t>2.</a:t>
            </a:r>
            <a:r>
              <a:rPr kumimoji="1" lang="zh-CN" altLang="en-US" sz="2400">
                <a:latin typeface="宋体" panose="02010600030101010101" pitchFamily="2" charset="-122"/>
                <a:ea typeface="宋体" panose="02010600030101010101" pitchFamily="2" charset="-122"/>
              </a:rPr>
              <a:t>图框格式</a:t>
            </a:r>
          </a:p>
        </p:txBody>
      </p:sp>
      <p:sp>
        <p:nvSpPr>
          <p:cNvPr id="3" name="Text Box 7">
            <a:extLst>
              <a:ext uri="{FF2B5EF4-FFF2-40B4-BE49-F238E27FC236}">
                <a16:creationId xmlns:a16="http://schemas.microsoft.com/office/drawing/2014/main" id="{01FEC4A1-3C52-F094-3E63-EE4EC56F09C7}"/>
              </a:ext>
            </a:extLst>
          </p:cNvPr>
          <p:cNvSpPr txBox="1">
            <a:spLocks noChangeArrowheads="1"/>
          </p:cNvSpPr>
          <p:nvPr/>
        </p:nvSpPr>
        <p:spPr bwMode="auto">
          <a:xfrm>
            <a:off x="4640264" y="5486400"/>
            <a:ext cx="324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kumimoji="1" lang="zh-CN" altLang="en-US" sz="2400" b="1">
                <a:solidFill>
                  <a:srgbClr val="FF0000"/>
                </a:solidFill>
                <a:latin typeface="楷体_GB2312" pitchFamily="49" charset="-122"/>
                <a:ea typeface="楷体_GB2312" pitchFamily="49" charset="-122"/>
              </a:rPr>
              <a:t>不留装订边的图框格式</a:t>
            </a:r>
          </a:p>
        </p:txBody>
      </p:sp>
      <p:sp>
        <p:nvSpPr>
          <p:cNvPr id="4" name="Text Box 8">
            <a:extLst>
              <a:ext uri="{FF2B5EF4-FFF2-40B4-BE49-F238E27FC236}">
                <a16:creationId xmlns:a16="http://schemas.microsoft.com/office/drawing/2014/main" id="{23745538-B0D3-08BD-7405-FC45478C949A}"/>
              </a:ext>
            </a:extLst>
          </p:cNvPr>
          <p:cNvSpPr txBox="1">
            <a:spLocks noChangeArrowheads="1"/>
          </p:cNvSpPr>
          <p:nvPr/>
        </p:nvSpPr>
        <p:spPr bwMode="auto">
          <a:xfrm>
            <a:off x="1524000" y="6172201"/>
            <a:ext cx="51895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kumimoji="1" lang="zh-CN" altLang="en-US" b="1">
                <a:solidFill>
                  <a:srgbClr val="FF0000"/>
                </a:solidFill>
                <a:latin typeface="楷体_GB2312" pitchFamily="49" charset="-122"/>
                <a:ea typeface="楷体_GB2312" pitchFamily="49" charset="-122"/>
              </a:rPr>
              <a:t>注意 ：同一产品的图样只能采用一种图框格式</a:t>
            </a:r>
          </a:p>
        </p:txBody>
      </p:sp>
      <p:grpSp>
        <p:nvGrpSpPr>
          <p:cNvPr id="5" name="Group 9">
            <a:extLst>
              <a:ext uri="{FF2B5EF4-FFF2-40B4-BE49-F238E27FC236}">
                <a16:creationId xmlns:a16="http://schemas.microsoft.com/office/drawing/2014/main" id="{FD51CA52-0F77-B9EA-5ECD-5F7707DAD8E3}"/>
              </a:ext>
            </a:extLst>
          </p:cNvPr>
          <p:cNvGrpSpPr>
            <a:grpSpLocks/>
          </p:cNvGrpSpPr>
          <p:nvPr/>
        </p:nvGrpSpPr>
        <p:grpSpPr bwMode="auto">
          <a:xfrm>
            <a:off x="1752600" y="1316038"/>
            <a:ext cx="5486400" cy="4572000"/>
            <a:chOff x="144" y="829"/>
            <a:chExt cx="3456" cy="2880"/>
          </a:xfrm>
        </p:grpSpPr>
        <p:sp>
          <p:nvSpPr>
            <p:cNvPr id="6" name="Rectangle 10">
              <a:extLst>
                <a:ext uri="{FF2B5EF4-FFF2-40B4-BE49-F238E27FC236}">
                  <a16:creationId xmlns:a16="http://schemas.microsoft.com/office/drawing/2014/main" id="{E2A7B997-6543-2801-BD12-0F9A2E9F2B31}"/>
                </a:ext>
              </a:extLst>
            </p:cNvPr>
            <p:cNvSpPr>
              <a:spLocks noChangeArrowheads="1"/>
            </p:cNvSpPr>
            <p:nvPr/>
          </p:nvSpPr>
          <p:spPr bwMode="auto">
            <a:xfrm>
              <a:off x="288" y="973"/>
              <a:ext cx="2880" cy="2016"/>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7" name="Rectangle 11">
              <a:extLst>
                <a:ext uri="{FF2B5EF4-FFF2-40B4-BE49-F238E27FC236}">
                  <a16:creationId xmlns:a16="http://schemas.microsoft.com/office/drawing/2014/main" id="{EF9389CD-5DC7-CCDA-0559-485181D72135}"/>
                </a:ext>
              </a:extLst>
            </p:cNvPr>
            <p:cNvSpPr>
              <a:spLocks noChangeArrowheads="1"/>
            </p:cNvSpPr>
            <p:nvPr/>
          </p:nvSpPr>
          <p:spPr bwMode="auto">
            <a:xfrm>
              <a:off x="432" y="1117"/>
              <a:ext cx="2592" cy="1728"/>
            </a:xfrm>
            <a:prstGeom prst="rect">
              <a:avLst/>
            </a:prstGeom>
            <a:solidFill>
              <a:schemeClr val="bg1"/>
            </a:solidFill>
            <a:ln w="571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8" name="Rectangle 12">
              <a:extLst>
                <a:ext uri="{FF2B5EF4-FFF2-40B4-BE49-F238E27FC236}">
                  <a16:creationId xmlns:a16="http://schemas.microsoft.com/office/drawing/2014/main" id="{8503EEF4-4FE7-5661-2B8B-827314BF0E70}"/>
                </a:ext>
              </a:extLst>
            </p:cNvPr>
            <p:cNvSpPr>
              <a:spLocks noChangeArrowheads="1"/>
            </p:cNvSpPr>
            <p:nvPr/>
          </p:nvSpPr>
          <p:spPr bwMode="auto">
            <a:xfrm>
              <a:off x="1920" y="2509"/>
              <a:ext cx="1104" cy="336"/>
            </a:xfrm>
            <a:prstGeom prst="rect">
              <a:avLst/>
            </a:prstGeom>
            <a:solidFill>
              <a:srgbClr val="FFCC99"/>
            </a:solidFill>
            <a:ln w="571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kumimoji="1" lang="zh-CN" altLang="en-US" sz="3200" b="1">
                <a:latin typeface="Times New Roman" panose="02020603050405020304" pitchFamily="18" charset="0"/>
                <a:ea typeface="宋体" panose="02010600030101010101" pitchFamily="2" charset="-122"/>
              </a:endParaRPr>
            </a:p>
          </p:txBody>
        </p:sp>
        <p:sp>
          <p:nvSpPr>
            <p:cNvPr id="9" name="Line 13">
              <a:extLst>
                <a:ext uri="{FF2B5EF4-FFF2-40B4-BE49-F238E27FC236}">
                  <a16:creationId xmlns:a16="http://schemas.microsoft.com/office/drawing/2014/main" id="{98FDECC2-1EA0-B0F5-6032-82B7D54219EB}"/>
                </a:ext>
              </a:extLst>
            </p:cNvPr>
            <p:cNvSpPr>
              <a:spLocks noChangeShapeType="1"/>
            </p:cNvSpPr>
            <p:nvPr/>
          </p:nvSpPr>
          <p:spPr bwMode="auto">
            <a:xfrm>
              <a:off x="432" y="1117"/>
              <a:ext cx="0" cy="172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 name="Text Box 14">
              <a:extLst>
                <a:ext uri="{FF2B5EF4-FFF2-40B4-BE49-F238E27FC236}">
                  <a16:creationId xmlns:a16="http://schemas.microsoft.com/office/drawing/2014/main" id="{74DD210B-FF49-E1D4-A9BD-1020088A628E}"/>
                </a:ext>
              </a:extLst>
            </p:cNvPr>
            <p:cNvSpPr txBox="1">
              <a:spLocks noChangeArrowheads="1"/>
            </p:cNvSpPr>
            <p:nvPr/>
          </p:nvSpPr>
          <p:spPr bwMode="auto">
            <a:xfrm>
              <a:off x="1286" y="3344"/>
              <a:ext cx="39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kumimoji="1" lang="zh-CN" altLang="en-US" sz="3200" b="1">
                  <a:latin typeface="Times New Roman" panose="02020603050405020304" pitchFamily="18" charset="0"/>
                  <a:ea typeface="宋体" panose="02010600030101010101" pitchFamily="2" charset="-122"/>
                </a:rPr>
                <a:t>(</a:t>
              </a:r>
              <a:r>
                <a:rPr kumimoji="1" lang="en-US" altLang="zh-CN" sz="2800" b="1" i="1">
                  <a:latin typeface="Times New Roman" panose="02020603050405020304" pitchFamily="18" charset="0"/>
                  <a:ea typeface="宋体" panose="02010600030101010101" pitchFamily="2" charset="-122"/>
                </a:rPr>
                <a:t>a</a:t>
              </a:r>
              <a:r>
                <a:rPr kumimoji="1" lang="en-US" altLang="zh-CN" sz="3200" b="1">
                  <a:latin typeface="Times New Roman" panose="02020603050405020304" pitchFamily="18" charset="0"/>
                  <a:ea typeface="宋体" panose="02010600030101010101" pitchFamily="2" charset="-122"/>
                </a:rPr>
                <a:t>)</a:t>
              </a:r>
            </a:p>
          </p:txBody>
        </p:sp>
        <p:sp>
          <p:nvSpPr>
            <p:cNvPr id="11" name="Line 15">
              <a:extLst>
                <a:ext uri="{FF2B5EF4-FFF2-40B4-BE49-F238E27FC236}">
                  <a16:creationId xmlns:a16="http://schemas.microsoft.com/office/drawing/2014/main" id="{D6B50A2E-B374-6582-F6E0-317B6D10E74F}"/>
                </a:ext>
              </a:extLst>
            </p:cNvPr>
            <p:cNvSpPr>
              <a:spLocks noChangeShapeType="1"/>
            </p:cNvSpPr>
            <p:nvPr/>
          </p:nvSpPr>
          <p:spPr bwMode="auto">
            <a:xfrm>
              <a:off x="1440" y="829"/>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2" name="Line 16">
              <a:extLst>
                <a:ext uri="{FF2B5EF4-FFF2-40B4-BE49-F238E27FC236}">
                  <a16:creationId xmlns:a16="http://schemas.microsoft.com/office/drawing/2014/main" id="{DA51D073-ED2F-FC99-E042-166C9A147452}"/>
                </a:ext>
              </a:extLst>
            </p:cNvPr>
            <p:cNvSpPr>
              <a:spLocks noChangeShapeType="1"/>
            </p:cNvSpPr>
            <p:nvPr/>
          </p:nvSpPr>
          <p:spPr bwMode="auto">
            <a:xfrm flipV="1">
              <a:off x="1440" y="1117"/>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 name="Line 17">
              <a:extLst>
                <a:ext uri="{FF2B5EF4-FFF2-40B4-BE49-F238E27FC236}">
                  <a16:creationId xmlns:a16="http://schemas.microsoft.com/office/drawing/2014/main" id="{218BD2C2-341A-DA90-A177-F61A24882DB5}"/>
                </a:ext>
              </a:extLst>
            </p:cNvPr>
            <p:cNvSpPr>
              <a:spLocks noChangeShapeType="1"/>
            </p:cNvSpPr>
            <p:nvPr/>
          </p:nvSpPr>
          <p:spPr bwMode="auto">
            <a:xfrm>
              <a:off x="2832" y="1549"/>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4" name="Line 18">
              <a:extLst>
                <a:ext uri="{FF2B5EF4-FFF2-40B4-BE49-F238E27FC236}">
                  <a16:creationId xmlns:a16="http://schemas.microsoft.com/office/drawing/2014/main" id="{9E3E76DD-8809-0B84-F8B8-A3276D19A623}"/>
                </a:ext>
              </a:extLst>
            </p:cNvPr>
            <p:cNvSpPr>
              <a:spLocks noChangeShapeType="1"/>
            </p:cNvSpPr>
            <p:nvPr/>
          </p:nvSpPr>
          <p:spPr bwMode="auto">
            <a:xfrm flipH="1">
              <a:off x="3168" y="1549"/>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5" name="Line 19">
              <a:extLst>
                <a:ext uri="{FF2B5EF4-FFF2-40B4-BE49-F238E27FC236}">
                  <a16:creationId xmlns:a16="http://schemas.microsoft.com/office/drawing/2014/main" id="{75A04E11-9047-992D-8634-55F7D1216815}"/>
                </a:ext>
              </a:extLst>
            </p:cNvPr>
            <p:cNvSpPr>
              <a:spLocks noChangeShapeType="1"/>
            </p:cNvSpPr>
            <p:nvPr/>
          </p:nvSpPr>
          <p:spPr bwMode="auto">
            <a:xfrm>
              <a:off x="1344" y="2653"/>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6" name="Line 20">
              <a:extLst>
                <a:ext uri="{FF2B5EF4-FFF2-40B4-BE49-F238E27FC236}">
                  <a16:creationId xmlns:a16="http://schemas.microsoft.com/office/drawing/2014/main" id="{9D904A64-74DF-73EE-82EA-E725E70DB447}"/>
                </a:ext>
              </a:extLst>
            </p:cNvPr>
            <p:cNvSpPr>
              <a:spLocks noChangeShapeType="1"/>
            </p:cNvSpPr>
            <p:nvPr/>
          </p:nvSpPr>
          <p:spPr bwMode="auto">
            <a:xfrm flipV="1">
              <a:off x="1344" y="2989"/>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7" name="Line 21">
              <a:extLst>
                <a:ext uri="{FF2B5EF4-FFF2-40B4-BE49-F238E27FC236}">
                  <a16:creationId xmlns:a16="http://schemas.microsoft.com/office/drawing/2014/main" id="{03C9E7E6-1926-2A8E-40EB-0B461547FF44}"/>
                </a:ext>
              </a:extLst>
            </p:cNvPr>
            <p:cNvSpPr>
              <a:spLocks noChangeShapeType="1"/>
            </p:cNvSpPr>
            <p:nvPr/>
          </p:nvSpPr>
          <p:spPr bwMode="auto">
            <a:xfrm>
              <a:off x="144" y="2173"/>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8" name="Line 22">
              <a:extLst>
                <a:ext uri="{FF2B5EF4-FFF2-40B4-BE49-F238E27FC236}">
                  <a16:creationId xmlns:a16="http://schemas.microsoft.com/office/drawing/2014/main" id="{37FCA13A-8C86-51ED-B20F-6DEBA7C47F89}"/>
                </a:ext>
              </a:extLst>
            </p:cNvPr>
            <p:cNvSpPr>
              <a:spLocks noChangeShapeType="1"/>
            </p:cNvSpPr>
            <p:nvPr/>
          </p:nvSpPr>
          <p:spPr bwMode="auto">
            <a:xfrm flipH="1">
              <a:off x="432" y="2173"/>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 name="Line 23">
              <a:extLst>
                <a:ext uri="{FF2B5EF4-FFF2-40B4-BE49-F238E27FC236}">
                  <a16:creationId xmlns:a16="http://schemas.microsoft.com/office/drawing/2014/main" id="{AE442043-910E-7B38-601F-0AC73D4C40F0}"/>
                </a:ext>
              </a:extLst>
            </p:cNvPr>
            <p:cNvSpPr>
              <a:spLocks noChangeShapeType="1"/>
            </p:cNvSpPr>
            <p:nvPr/>
          </p:nvSpPr>
          <p:spPr bwMode="auto">
            <a:xfrm>
              <a:off x="288" y="2845"/>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20" name="Line 24">
              <a:extLst>
                <a:ext uri="{FF2B5EF4-FFF2-40B4-BE49-F238E27FC236}">
                  <a16:creationId xmlns:a16="http://schemas.microsoft.com/office/drawing/2014/main" id="{19565257-363F-83CF-082D-E2485894F4D9}"/>
                </a:ext>
              </a:extLst>
            </p:cNvPr>
            <p:cNvSpPr>
              <a:spLocks noChangeShapeType="1"/>
            </p:cNvSpPr>
            <p:nvPr/>
          </p:nvSpPr>
          <p:spPr bwMode="auto">
            <a:xfrm>
              <a:off x="3168" y="2845"/>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21" name="Line 25">
              <a:extLst>
                <a:ext uri="{FF2B5EF4-FFF2-40B4-BE49-F238E27FC236}">
                  <a16:creationId xmlns:a16="http://schemas.microsoft.com/office/drawing/2014/main" id="{789FCE52-8E5C-5539-DD78-62783FDC81A7}"/>
                </a:ext>
              </a:extLst>
            </p:cNvPr>
            <p:cNvSpPr>
              <a:spLocks noChangeShapeType="1"/>
            </p:cNvSpPr>
            <p:nvPr/>
          </p:nvSpPr>
          <p:spPr bwMode="auto">
            <a:xfrm>
              <a:off x="288" y="3229"/>
              <a:ext cx="288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22" name="Text Box 26">
              <a:extLst>
                <a:ext uri="{FF2B5EF4-FFF2-40B4-BE49-F238E27FC236}">
                  <a16:creationId xmlns:a16="http://schemas.microsoft.com/office/drawing/2014/main" id="{0802BD73-D491-E3FA-ADBE-7131B49DEA01}"/>
                </a:ext>
              </a:extLst>
            </p:cNvPr>
            <p:cNvSpPr txBox="1">
              <a:spLocks noChangeArrowheads="1"/>
            </p:cNvSpPr>
            <p:nvPr/>
          </p:nvSpPr>
          <p:spPr bwMode="auto">
            <a:xfrm>
              <a:off x="1584" y="2989"/>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en-US" altLang="zh-CN" sz="2400" b="1" i="1">
                  <a:latin typeface="Times New Roman" panose="02020603050405020304" pitchFamily="18" charset="0"/>
                  <a:ea typeface="宋体" panose="02010600030101010101" pitchFamily="2" charset="-122"/>
                </a:rPr>
                <a:t>L</a:t>
              </a:r>
            </a:p>
          </p:txBody>
        </p:sp>
        <p:sp>
          <p:nvSpPr>
            <p:cNvPr id="23" name="Line 27">
              <a:extLst>
                <a:ext uri="{FF2B5EF4-FFF2-40B4-BE49-F238E27FC236}">
                  <a16:creationId xmlns:a16="http://schemas.microsoft.com/office/drawing/2014/main" id="{C00FFDB6-C5E5-5785-E05C-814D8CF4AD90}"/>
                </a:ext>
              </a:extLst>
            </p:cNvPr>
            <p:cNvSpPr>
              <a:spLocks noChangeShapeType="1"/>
            </p:cNvSpPr>
            <p:nvPr/>
          </p:nvSpPr>
          <p:spPr bwMode="auto">
            <a:xfrm>
              <a:off x="3024" y="2989"/>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24" name="Line 28">
              <a:extLst>
                <a:ext uri="{FF2B5EF4-FFF2-40B4-BE49-F238E27FC236}">
                  <a16:creationId xmlns:a16="http://schemas.microsoft.com/office/drawing/2014/main" id="{4D993CB2-A6BF-D473-3111-EF81005768FC}"/>
                </a:ext>
              </a:extLst>
            </p:cNvPr>
            <p:cNvSpPr>
              <a:spLocks noChangeShapeType="1"/>
            </p:cNvSpPr>
            <p:nvPr/>
          </p:nvSpPr>
          <p:spPr bwMode="auto">
            <a:xfrm>
              <a:off x="3024" y="973"/>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25" name="Line 29">
              <a:extLst>
                <a:ext uri="{FF2B5EF4-FFF2-40B4-BE49-F238E27FC236}">
                  <a16:creationId xmlns:a16="http://schemas.microsoft.com/office/drawing/2014/main" id="{FCC9A4C2-0794-D0E2-CDC1-E6D4151F5EED}"/>
                </a:ext>
              </a:extLst>
            </p:cNvPr>
            <p:cNvSpPr>
              <a:spLocks noChangeShapeType="1"/>
            </p:cNvSpPr>
            <p:nvPr/>
          </p:nvSpPr>
          <p:spPr bwMode="auto">
            <a:xfrm>
              <a:off x="3456" y="973"/>
              <a:ext cx="0" cy="201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26" name="Text Box 30">
              <a:extLst>
                <a:ext uri="{FF2B5EF4-FFF2-40B4-BE49-F238E27FC236}">
                  <a16:creationId xmlns:a16="http://schemas.microsoft.com/office/drawing/2014/main" id="{1519D5BD-8B16-ACA0-1F67-A8FB9C377002}"/>
                </a:ext>
              </a:extLst>
            </p:cNvPr>
            <p:cNvSpPr txBox="1">
              <a:spLocks noChangeArrowheads="1"/>
            </p:cNvSpPr>
            <p:nvPr/>
          </p:nvSpPr>
          <p:spPr bwMode="auto">
            <a:xfrm rot="-5400000">
              <a:off x="3144" y="1621"/>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en-US" altLang="zh-CN" sz="2400" b="1" i="1">
                  <a:latin typeface="Times New Roman" panose="02020603050405020304" pitchFamily="18" charset="0"/>
                  <a:ea typeface="宋体" panose="02010600030101010101" pitchFamily="2" charset="-122"/>
                </a:rPr>
                <a:t>B</a:t>
              </a:r>
            </a:p>
          </p:txBody>
        </p:sp>
        <p:sp>
          <p:nvSpPr>
            <p:cNvPr id="27" name="Text Box 31">
              <a:extLst>
                <a:ext uri="{FF2B5EF4-FFF2-40B4-BE49-F238E27FC236}">
                  <a16:creationId xmlns:a16="http://schemas.microsoft.com/office/drawing/2014/main" id="{81268243-EEA9-680F-E287-046291807706}"/>
                </a:ext>
              </a:extLst>
            </p:cNvPr>
            <p:cNvSpPr txBox="1">
              <a:spLocks noChangeArrowheads="1"/>
            </p:cNvSpPr>
            <p:nvPr/>
          </p:nvSpPr>
          <p:spPr bwMode="auto">
            <a:xfrm>
              <a:off x="2784" y="1309"/>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en-US" altLang="zh-CN" sz="2400" b="1" i="1">
                  <a:latin typeface="Times New Roman" panose="02020603050405020304" pitchFamily="18" charset="0"/>
                  <a:ea typeface="宋体" panose="02010600030101010101" pitchFamily="2" charset="-122"/>
                </a:rPr>
                <a:t>e</a:t>
              </a:r>
            </a:p>
          </p:txBody>
        </p:sp>
        <p:sp>
          <p:nvSpPr>
            <p:cNvPr id="28" name="Text Box 32">
              <a:extLst>
                <a:ext uri="{FF2B5EF4-FFF2-40B4-BE49-F238E27FC236}">
                  <a16:creationId xmlns:a16="http://schemas.microsoft.com/office/drawing/2014/main" id="{E4EB9582-4C5A-309E-BA55-2111F630DE82}"/>
                </a:ext>
              </a:extLst>
            </p:cNvPr>
            <p:cNvSpPr txBox="1">
              <a:spLocks noChangeArrowheads="1"/>
            </p:cNvSpPr>
            <p:nvPr/>
          </p:nvSpPr>
          <p:spPr bwMode="auto">
            <a:xfrm rot="-5400000">
              <a:off x="960" y="2509"/>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en-US" altLang="zh-CN" sz="2400" b="1" i="1">
                  <a:latin typeface="Times New Roman" panose="02020603050405020304" pitchFamily="18" charset="0"/>
                  <a:ea typeface="宋体" panose="02010600030101010101" pitchFamily="2" charset="-122"/>
                </a:rPr>
                <a:t>e</a:t>
              </a:r>
            </a:p>
          </p:txBody>
        </p:sp>
        <p:sp>
          <p:nvSpPr>
            <p:cNvPr id="29" name="Text Box 33">
              <a:extLst>
                <a:ext uri="{FF2B5EF4-FFF2-40B4-BE49-F238E27FC236}">
                  <a16:creationId xmlns:a16="http://schemas.microsoft.com/office/drawing/2014/main" id="{D9E06C77-BBC7-8C3F-0AA5-B9810389EC43}"/>
                </a:ext>
              </a:extLst>
            </p:cNvPr>
            <p:cNvSpPr txBox="1">
              <a:spLocks noChangeArrowheads="1"/>
            </p:cNvSpPr>
            <p:nvPr/>
          </p:nvSpPr>
          <p:spPr bwMode="auto">
            <a:xfrm>
              <a:off x="432" y="1933"/>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en-US" altLang="zh-CN" sz="2400" b="1" i="1">
                  <a:latin typeface="Times New Roman" panose="02020603050405020304" pitchFamily="18" charset="0"/>
                  <a:ea typeface="宋体" panose="02010600030101010101" pitchFamily="2" charset="-122"/>
                </a:rPr>
                <a:t>e</a:t>
              </a:r>
            </a:p>
          </p:txBody>
        </p:sp>
        <p:sp>
          <p:nvSpPr>
            <p:cNvPr id="30" name="AutoShape 34">
              <a:extLst>
                <a:ext uri="{FF2B5EF4-FFF2-40B4-BE49-F238E27FC236}">
                  <a16:creationId xmlns:a16="http://schemas.microsoft.com/office/drawing/2014/main" id="{FC1FC2C7-1D5B-7D1A-C968-82D3179B8874}"/>
                </a:ext>
              </a:extLst>
            </p:cNvPr>
            <p:cNvSpPr>
              <a:spLocks noChangeArrowheads="1"/>
            </p:cNvSpPr>
            <p:nvPr/>
          </p:nvSpPr>
          <p:spPr bwMode="auto">
            <a:xfrm flipH="1">
              <a:off x="1995" y="2047"/>
              <a:ext cx="793" cy="317"/>
            </a:xfrm>
            <a:prstGeom prst="wedgeRoundRectCallout">
              <a:avLst>
                <a:gd name="adj1" fmla="val -25032"/>
                <a:gd name="adj2" fmla="val 119713"/>
                <a:gd name="adj3" fmla="val 16667"/>
              </a:avLst>
            </a:prstGeom>
            <a:solidFill>
              <a:srgbClr val="FFFF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zh-CN" altLang="en-US" b="1">
                  <a:latin typeface="楷体_GB2312" pitchFamily="49" charset="-122"/>
                  <a:ea typeface="楷体_GB2312" pitchFamily="49" charset="-122"/>
                </a:rPr>
                <a:t>标 题 栏</a:t>
              </a:r>
            </a:p>
          </p:txBody>
        </p:sp>
        <p:sp>
          <p:nvSpPr>
            <p:cNvPr id="31" name="Text Box 35">
              <a:extLst>
                <a:ext uri="{FF2B5EF4-FFF2-40B4-BE49-F238E27FC236}">
                  <a16:creationId xmlns:a16="http://schemas.microsoft.com/office/drawing/2014/main" id="{9EA2C4D9-ABB2-80C3-7ED1-CF41A4255C39}"/>
                </a:ext>
              </a:extLst>
            </p:cNvPr>
            <p:cNvSpPr txBox="1">
              <a:spLocks noChangeArrowheads="1"/>
            </p:cNvSpPr>
            <p:nvPr/>
          </p:nvSpPr>
          <p:spPr bwMode="auto">
            <a:xfrm rot="-5400000">
              <a:off x="1106" y="957"/>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en-US" altLang="zh-CN" sz="2400" b="1" i="1">
                  <a:latin typeface="Times New Roman" panose="02020603050405020304" pitchFamily="18" charset="0"/>
                  <a:ea typeface="宋体" panose="02010600030101010101" pitchFamily="2" charset="-122"/>
                </a:rPr>
                <a:t>e</a:t>
              </a:r>
            </a:p>
          </p:txBody>
        </p:sp>
      </p:grpSp>
      <p:grpSp>
        <p:nvGrpSpPr>
          <p:cNvPr id="32" name="Group 36">
            <a:extLst>
              <a:ext uri="{FF2B5EF4-FFF2-40B4-BE49-F238E27FC236}">
                <a16:creationId xmlns:a16="http://schemas.microsoft.com/office/drawing/2014/main" id="{0EB4055A-6DDB-02B8-3E40-998C2FAC6A88}"/>
              </a:ext>
            </a:extLst>
          </p:cNvPr>
          <p:cNvGrpSpPr>
            <a:grpSpLocks/>
          </p:cNvGrpSpPr>
          <p:nvPr/>
        </p:nvGrpSpPr>
        <p:grpSpPr bwMode="auto">
          <a:xfrm>
            <a:off x="7391400" y="1316038"/>
            <a:ext cx="3048000" cy="4572000"/>
            <a:chOff x="3696" y="829"/>
            <a:chExt cx="1920" cy="2880"/>
          </a:xfrm>
        </p:grpSpPr>
        <p:sp>
          <p:nvSpPr>
            <p:cNvPr id="33" name="Text Box 37">
              <a:extLst>
                <a:ext uri="{FF2B5EF4-FFF2-40B4-BE49-F238E27FC236}">
                  <a16:creationId xmlns:a16="http://schemas.microsoft.com/office/drawing/2014/main" id="{EF94608E-D59B-DD44-2CC8-9087220D299E}"/>
                </a:ext>
              </a:extLst>
            </p:cNvPr>
            <p:cNvSpPr txBox="1">
              <a:spLocks noChangeArrowheads="1"/>
            </p:cNvSpPr>
            <p:nvPr/>
          </p:nvSpPr>
          <p:spPr bwMode="auto">
            <a:xfrm>
              <a:off x="4358" y="3344"/>
              <a:ext cx="39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kumimoji="1" lang="zh-CN" altLang="en-US" sz="3200" b="1">
                  <a:latin typeface="Times New Roman" panose="02020603050405020304" pitchFamily="18" charset="0"/>
                  <a:ea typeface="宋体" panose="02010600030101010101" pitchFamily="2" charset="-122"/>
                </a:rPr>
                <a:t>(</a:t>
              </a:r>
              <a:r>
                <a:rPr kumimoji="1" lang="en-US" altLang="zh-CN" sz="2800" b="1" i="1">
                  <a:latin typeface="Times New Roman" panose="02020603050405020304" pitchFamily="18" charset="0"/>
                  <a:ea typeface="宋体" panose="02010600030101010101" pitchFamily="2" charset="-122"/>
                </a:rPr>
                <a:t>b</a:t>
              </a:r>
              <a:r>
                <a:rPr kumimoji="1" lang="en-US" altLang="zh-CN" sz="3200" b="1">
                  <a:latin typeface="Times New Roman" panose="02020603050405020304" pitchFamily="18" charset="0"/>
                  <a:ea typeface="宋体" panose="02010600030101010101" pitchFamily="2" charset="-122"/>
                </a:rPr>
                <a:t>)</a:t>
              </a:r>
            </a:p>
          </p:txBody>
        </p:sp>
        <p:sp>
          <p:nvSpPr>
            <p:cNvPr id="34" name="Line 38">
              <a:extLst>
                <a:ext uri="{FF2B5EF4-FFF2-40B4-BE49-F238E27FC236}">
                  <a16:creationId xmlns:a16="http://schemas.microsoft.com/office/drawing/2014/main" id="{387A6BFA-ACA7-065D-F9D3-0E4ADF8C34E6}"/>
                </a:ext>
              </a:extLst>
            </p:cNvPr>
            <p:cNvSpPr>
              <a:spLocks noChangeShapeType="1"/>
            </p:cNvSpPr>
            <p:nvPr/>
          </p:nvSpPr>
          <p:spPr bwMode="auto">
            <a:xfrm>
              <a:off x="5185" y="973"/>
              <a:ext cx="43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5" name="Line 39">
              <a:extLst>
                <a:ext uri="{FF2B5EF4-FFF2-40B4-BE49-F238E27FC236}">
                  <a16:creationId xmlns:a16="http://schemas.microsoft.com/office/drawing/2014/main" id="{A98E93B8-8280-AD3B-6ECA-E2FF195BC3A2}"/>
                </a:ext>
              </a:extLst>
            </p:cNvPr>
            <p:cNvSpPr>
              <a:spLocks noChangeShapeType="1"/>
            </p:cNvSpPr>
            <p:nvPr/>
          </p:nvSpPr>
          <p:spPr bwMode="auto">
            <a:xfrm>
              <a:off x="5184" y="2989"/>
              <a:ext cx="43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6" name="Text Box 40">
              <a:extLst>
                <a:ext uri="{FF2B5EF4-FFF2-40B4-BE49-F238E27FC236}">
                  <a16:creationId xmlns:a16="http://schemas.microsoft.com/office/drawing/2014/main" id="{8D24956F-4AFA-C3C7-CD14-812742BAB019}"/>
                </a:ext>
              </a:extLst>
            </p:cNvPr>
            <p:cNvSpPr txBox="1">
              <a:spLocks noChangeArrowheads="1"/>
            </p:cNvSpPr>
            <p:nvPr/>
          </p:nvSpPr>
          <p:spPr bwMode="auto">
            <a:xfrm rot="16200000">
              <a:off x="5328" y="1691"/>
              <a:ext cx="19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en-US" altLang="zh-CN" sz="2400" b="1" i="1">
                  <a:latin typeface="Times New Roman" panose="02020603050405020304" pitchFamily="18" charset="0"/>
                  <a:ea typeface="宋体" panose="02010600030101010101" pitchFamily="2" charset="-122"/>
                </a:rPr>
                <a:t>L</a:t>
              </a:r>
            </a:p>
          </p:txBody>
        </p:sp>
        <p:sp>
          <p:nvSpPr>
            <p:cNvPr id="37" name="Rectangle 41">
              <a:extLst>
                <a:ext uri="{FF2B5EF4-FFF2-40B4-BE49-F238E27FC236}">
                  <a16:creationId xmlns:a16="http://schemas.microsoft.com/office/drawing/2014/main" id="{58AF4C61-9074-BD44-34D5-B8DA5D6FF97D}"/>
                </a:ext>
              </a:extLst>
            </p:cNvPr>
            <p:cNvSpPr>
              <a:spLocks noChangeArrowheads="1"/>
            </p:cNvSpPr>
            <p:nvPr/>
          </p:nvSpPr>
          <p:spPr bwMode="auto">
            <a:xfrm>
              <a:off x="3888" y="973"/>
              <a:ext cx="1392" cy="2016"/>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8" name="Rectangle 42">
              <a:extLst>
                <a:ext uri="{FF2B5EF4-FFF2-40B4-BE49-F238E27FC236}">
                  <a16:creationId xmlns:a16="http://schemas.microsoft.com/office/drawing/2014/main" id="{EF694FAA-3E84-4479-10E0-62236483935A}"/>
                </a:ext>
              </a:extLst>
            </p:cNvPr>
            <p:cNvSpPr>
              <a:spLocks noChangeArrowheads="1"/>
            </p:cNvSpPr>
            <p:nvPr/>
          </p:nvSpPr>
          <p:spPr bwMode="auto">
            <a:xfrm>
              <a:off x="3984" y="1069"/>
              <a:ext cx="1200" cy="1824"/>
            </a:xfrm>
            <a:prstGeom prst="rect">
              <a:avLst/>
            </a:prstGeom>
            <a:solidFill>
              <a:schemeClr val="bg1"/>
            </a:solidFill>
            <a:ln w="571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9" name="Rectangle 43">
              <a:extLst>
                <a:ext uri="{FF2B5EF4-FFF2-40B4-BE49-F238E27FC236}">
                  <a16:creationId xmlns:a16="http://schemas.microsoft.com/office/drawing/2014/main" id="{54712153-BEA1-2B97-F514-DD3976E2C36C}"/>
                </a:ext>
              </a:extLst>
            </p:cNvPr>
            <p:cNvSpPr>
              <a:spLocks noChangeArrowheads="1"/>
            </p:cNvSpPr>
            <p:nvPr/>
          </p:nvSpPr>
          <p:spPr bwMode="auto">
            <a:xfrm>
              <a:off x="3969" y="2605"/>
              <a:ext cx="1215" cy="288"/>
            </a:xfrm>
            <a:prstGeom prst="rect">
              <a:avLst/>
            </a:prstGeom>
            <a:solidFill>
              <a:srgbClr val="FFCC99"/>
            </a:solidFill>
            <a:ln w="571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kumimoji="1" lang="zh-CN" altLang="en-US" sz="3200" b="1">
                <a:latin typeface="Times New Roman" panose="02020603050405020304" pitchFamily="18" charset="0"/>
                <a:ea typeface="宋体" panose="02010600030101010101" pitchFamily="2" charset="-122"/>
              </a:endParaRPr>
            </a:p>
          </p:txBody>
        </p:sp>
        <p:sp>
          <p:nvSpPr>
            <p:cNvPr id="40" name="Line 44">
              <a:extLst>
                <a:ext uri="{FF2B5EF4-FFF2-40B4-BE49-F238E27FC236}">
                  <a16:creationId xmlns:a16="http://schemas.microsoft.com/office/drawing/2014/main" id="{7D2965EC-7F04-785A-3F84-2C035F40D9E1}"/>
                </a:ext>
              </a:extLst>
            </p:cNvPr>
            <p:cNvSpPr>
              <a:spLocks noChangeShapeType="1"/>
            </p:cNvSpPr>
            <p:nvPr/>
          </p:nvSpPr>
          <p:spPr bwMode="auto">
            <a:xfrm>
              <a:off x="5520" y="973"/>
              <a:ext cx="0" cy="201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41" name="Line 45">
              <a:extLst>
                <a:ext uri="{FF2B5EF4-FFF2-40B4-BE49-F238E27FC236}">
                  <a16:creationId xmlns:a16="http://schemas.microsoft.com/office/drawing/2014/main" id="{D338C5FE-D3D9-4FEC-C423-7F9A5DC4F815}"/>
                </a:ext>
              </a:extLst>
            </p:cNvPr>
            <p:cNvSpPr>
              <a:spLocks noChangeShapeType="1"/>
            </p:cNvSpPr>
            <p:nvPr/>
          </p:nvSpPr>
          <p:spPr bwMode="auto">
            <a:xfrm>
              <a:off x="3887" y="2941"/>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42" name="Line 46">
              <a:extLst>
                <a:ext uri="{FF2B5EF4-FFF2-40B4-BE49-F238E27FC236}">
                  <a16:creationId xmlns:a16="http://schemas.microsoft.com/office/drawing/2014/main" id="{A0A0F7A0-01F5-8E84-3848-E76C8E58C277}"/>
                </a:ext>
              </a:extLst>
            </p:cNvPr>
            <p:cNvSpPr>
              <a:spLocks noChangeShapeType="1"/>
            </p:cNvSpPr>
            <p:nvPr/>
          </p:nvSpPr>
          <p:spPr bwMode="auto">
            <a:xfrm>
              <a:off x="5280" y="2941"/>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43" name="Line 47">
              <a:extLst>
                <a:ext uri="{FF2B5EF4-FFF2-40B4-BE49-F238E27FC236}">
                  <a16:creationId xmlns:a16="http://schemas.microsoft.com/office/drawing/2014/main" id="{249E2053-C039-2B7F-6E2F-361FE9019A61}"/>
                </a:ext>
              </a:extLst>
            </p:cNvPr>
            <p:cNvSpPr>
              <a:spLocks noChangeShapeType="1"/>
            </p:cNvSpPr>
            <p:nvPr/>
          </p:nvSpPr>
          <p:spPr bwMode="auto">
            <a:xfrm>
              <a:off x="3888" y="3229"/>
              <a:ext cx="139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44" name="Text Box 48">
              <a:extLst>
                <a:ext uri="{FF2B5EF4-FFF2-40B4-BE49-F238E27FC236}">
                  <a16:creationId xmlns:a16="http://schemas.microsoft.com/office/drawing/2014/main" id="{2F574A8E-89D4-835B-7686-875025832EA2}"/>
                </a:ext>
              </a:extLst>
            </p:cNvPr>
            <p:cNvSpPr txBox="1">
              <a:spLocks noChangeArrowheads="1"/>
            </p:cNvSpPr>
            <p:nvPr/>
          </p:nvSpPr>
          <p:spPr bwMode="auto">
            <a:xfrm>
              <a:off x="4464" y="2989"/>
              <a:ext cx="62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en-US" altLang="zh-CN" sz="2400" b="1" i="1">
                  <a:latin typeface="ItalicT" panose="00000400000000000000" pitchFamily="2" charset="0"/>
                  <a:ea typeface="宋体" panose="02010600030101010101" pitchFamily="2" charset="-122"/>
                </a:rPr>
                <a:t>B</a:t>
              </a:r>
            </a:p>
          </p:txBody>
        </p:sp>
        <p:sp>
          <p:nvSpPr>
            <p:cNvPr id="45" name="Line 49">
              <a:extLst>
                <a:ext uri="{FF2B5EF4-FFF2-40B4-BE49-F238E27FC236}">
                  <a16:creationId xmlns:a16="http://schemas.microsoft.com/office/drawing/2014/main" id="{0195A276-D546-F1D5-739C-5D3060751025}"/>
                </a:ext>
              </a:extLst>
            </p:cNvPr>
            <p:cNvSpPr>
              <a:spLocks noChangeShapeType="1"/>
            </p:cNvSpPr>
            <p:nvPr/>
          </p:nvSpPr>
          <p:spPr bwMode="auto">
            <a:xfrm>
              <a:off x="4224" y="2749"/>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46" name="Line 50">
              <a:extLst>
                <a:ext uri="{FF2B5EF4-FFF2-40B4-BE49-F238E27FC236}">
                  <a16:creationId xmlns:a16="http://schemas.microsoft.com/office/drawing/2014/main" id="{EE9CA8F5-AB05-6271-10DA-38713EC15991}"/>
                </a:ext>
              </a:extLst>
            </p:cNvPr>
            <p:cNvSpPr>
              <a:spLocks noChangeShapeType="1"/>
            </p:cNvSpPr>
            <p:nvPr/>
          </p:nvSpPr>
          <p:spPr bwMode="auto">
            <a:xfrm flipV="1">
              <a:off x="4224" y="2989"/>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47" name="Line 51">
              <a:extLst>
                <a:ext uri="{FF2B5EF4-FFF2-40B4-BE49-F238E27FC236}">
                  <a16:creationId xmlns:a16="http://schemas.microsoft.com/office/drawing/2014/main" id="{8098F7B3-3098-FFCF-DD41-85E5DA3E0DF2}"/>
                </a:ext>
              </a:extLst>
            </p:cNvPr>
            <p:cNvSpPr>
              <a:spLocks noChangeShapeType="1"/>
            </p:cNvSpPr>
            <p:nvPr/>
          </p:nvSpPr>
          <p:spPr bwMode="auto">
            <a:xfrm>
              <a:off x="4560" y="829"/>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48" name="Line 52">
              <a:extLst>
                <a:ext uri="{FF2B5EF4-FFF2-40B4-BE49-F238E27FC236}">
                  <a16:creationId xmlns:a16="http://schemas.microsoft.com/office/drawing/2014/main" id="{99C419E3-07E5-276D-6D62-B4364381F24A}"/>
                </a:ext>
              </a:extLst>
            </p:cNvPr>
            <p:cNvSpPr>
              <a:spLocks noChangeShapeType="1"/>
            </p:cNvSpPr>
            <p:nvPr/>
          </p:nvSpPr>
          <p:spPr bwMode="auto">
            <a:xfrm flipV="1">
              <a:off x="4560" y="1069"/>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49" name="Line 53">
              <a:extLst>
                <a:ext uri="{FF2B5EF4-FFF2-40B4-BE49-F238E27FC236}">
                  <a16:creationId xmlns:a16="http://schemas.microsoft.com/office/drawing/2014/main" id="{039EB7B6-1679-85F1-1F2C-F3657F439874}"/>
                </a:ext>
              </a:extLst>
            </p:cNvPr>
            <p:cNvSpPr>
              <a:spLocks noChangeShapeType="1"/>
            </p:cNvSpPr>
            <p:nvPr/>
          </p:nvSpPr>
          <p:spPr bwMode="auto">
            <a:xfrm flipH="1">
              <a:off x="3984" y="2029"/>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50" name="Line 54">
              <a:extLst>
                <a:ext uri="{FF2B5EF4-FFF2-40B4-BE49-F238E27FC236}">
                  <a16:creationId xmlns:a16="http://schemas.microsoft.com/office/drawing/2014/main" id="{EFB542BF-437F-EA25-C00F-B662539CDA7B}"/>
                </a:ext>
              </a:extLst>
            </p:cNvPr>
            <p:cNvSpPr>
              <a:spLocks noChangeShapeType="1"/>
            </p:cNvSpPr>
            <p:nvPr/>
          </p:nvSpPr>
          <p:spPr bwMode="auto">
            <a:xfrm>
              <a:off x="3744" y="2029"/>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51" name="Line 55">
              <a:extLst>
                <a:ext uri="{FF2B5EF4-FFF2-40B4-BE49-F238E27FC236}">
                  <a16:creationId xmlns:a16="http://schemas.microsoft.com/office/drawing/2014/main" id="{8F22C0ED-47E5-BD95-0FB8-27376C1019A5}"/>
                </a:ext>
              </a:extLst>
            </p:cNvPr>
            <p:cNvSpPr>
              <a:spLocks noChangeShapeType="1"/>
            </p:cNvSpPr>
            <p:nvPr/>
          </p:nvSpPr>
          <p:spPr bwMode="auto">
            <a:xfrm>
              <a:off x="5040" y="2029"/>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52" name="Text Box 56">
              <a:extLst>
                <a:ext uri="{FF2B5EF4-FFF2-40B4-BE49-F238E27FC236}">
                  <a16:creationId xmlns:a16="http://schemas.microsoft.com/office/drawing/2014/main" id="{D8082B2E-D3D4-8877-F89C-969C5A9CFE0A}"/>
                </a:ext>
              </a:extLst>
            </p:cNvPr>
            <p:cNvSpPr txBox="1">
              <a:spLocks noChangeArrowheads="1"/>
            </p:cNvSpPr>
            <p:nvPr/>
          </p:nvSpPr>
          <p:spPr bwMode="auto">
            <a:xfrm rot="-5400000">
              <a:off x="3936" y="2557"/>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zh-CN" altLang="en-US" sz="2000" b="1">
                  <a:latin typeface="ItalicT" panose="00000400000000000000" pitchFamily="2" charset="0"/>
                  <a:ea typeface="宋体" panose="02010600030101010101" pitchFamily="2" charset="-122"/>
                </a:rPr>
                <a:t> </a:t>
              </a:r>
              <a:r>
                <a:rPr kumimoji="1" lang="en-US" altLang="zh-CN" sz="2400" b="1" i="1">
                  <a:latin typeface="Times New Roman" panose="02020603050405020304" pitchFamily="18" charset="0"/>
                  <a:ea typeface="宋体" panose="02010600030101010101" pitchFamily="2" charset="-122"/>
                </a:rPr>
                <a:t>e</a:t>
              </a:r>
            </a:p>
          </p:txBody>
        </p:sp>
        <p:sp>
          <p:nvSpPr>
            <p:cNvPr id="53" name="Text Box 57">
              <a:extLst>
                <a:ext uri="{FF2B5EF4-FFF2-40B4-BE49-F238E27FC236}">
                  <a16:creationId xmlns:a16="http://schemas.microsoft.com/office/drawing/2014/main" id="{805AFCEF-F62E-C918-9229-D2B085973B55}"/>
                </a:ext>
              </a:extLst>
            </p:cNvPr>
            <p:cNvSpPr txBox="1">
              <a:spLocks noChangeArrowheads="1"/>
            </p:cNvSpPr>
            <p:nvPr/>
          </p:nvSpPr>
          <p:spPr bwMode="auto">
            <a:xfrm>
              <a:off x="4944" y="1741"/>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en-US" altLang="zh-CN" sz="2400" b="1" i="1">
                  <a:latin typeface="Times New Roman" panose="02020603050405020304" pitchFamily="18" charset="0"/>
                  <a:ea typeface="宋体" panose="02010600030101010101" pitchFamily="2" charset="-122"/>
                </a:rPr>
                <a:t>e</a:t>
              </a:r>
            </a:p>
          </p:txBody>
        </p:sp>
        <p:sp>
          <p:nvSpPr>
            <p:cNvPr id="54" name="Line 58">
              <a:extLst>
                <a:ext uri="{FF2B5EF4-FFF2-40B4-BE49-F238E27FC236}">
                  <a16:creationId xmlns:a16="http://schemas.microsoft.com/office/drawing/2014/main" id="{C38C176B-087A-5719-0542-B0E80714DE87}"/>
                </a:ext>
              </a:extLst>
            </p:cNvPr>
            <p:cNvSpPr>
              <a:spLocks noChangeShapeType="1"/>
            </p:cNvSpPr>
            <p:nvPr/>
          </p:nvSpPr>
          <p:spPr bwMode="auto">
            <a:xfrm flipH="1">
              <a:off x="5280" y="2029"/>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55" name="Text Box 59">
              <a:extLst>
                <a:ext uri="{FF2B5EF4-FFF2-40B4-BE49-F238E27FC236}">
                  <a16:creationId xmlns:a16="http://schemas.microsoft.com/office/drawing/2014/main" id="{A2C93CA2-3C33-9417-A5F2-FDA09850C456}"/>
                </a:ext>
              </a:extLst>
            </p:cNvPr>
            <p:cNvSpPr txBox="1">
              <a:spLocks noChangeArrowheads="1"/>
            </p:cNvSpPr>
            <p:nvPr/>
          </p:nvSpPr>
          <p:spPr bwMode="auto">
            <a:xfrm>
              <a:off x="3696" y="1741"/>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en-US" altLang="zh-CN" sz="2400" b="1" i="1">
                  <a:latin typeface="Times New Roman" panose="02020603050405020304" pitchFamily="18" charset="0"/>
                  <a:ea typeface="宋体" panose="02010600030101010101" pitchFamily="2" charset="-122"/>
                </a:rPr>
                <a:t>e</a:t>
              </a:r>
            </a:p>
          </p:txBody>
        </p:sp>
        <p:sp>
          <p:nvSpPr>
            <p:cNvPr id="56" name="AutoShape 60">
              <a:extLst>
                <a:ext uri="{FF2B5EF4-FFF2-40B4-BE49-F238E27FC236}">
                  <a16:creationId xmlns:a16="http://schemas.microsoft.com/office/drawing/2014/main" id="{8B881435-01E9-407C-4B5F-E49BC368E857}"/>
                </a:ext>
              </a:extLst>
            </p:cNvPr>
            <p:cNvSpPr>
              <a:spLocks noChangeArrowheads="1"/>
            </p:cNvSpPr>
            <p:nvPr/>
          </p:nvSpPr>
          <p:spPr bwMode="auto">
            <a:xfrm flipH="1">
              <a:off x="4217" y="2115"/>
              <a:ext cx="771" cy="317"/>
            </a:xfrm>
            <a:prstGeom prst="wedgeRoundRectCallout">
              <a:avLst>
                <a:gd name="adj1" fmla="val 36509"/>
                <a:gd name="adj2" fmla="val 119398"/>
                <a:gd name="adj3" fmla="val 16667"/>
              </a:avLst>
            </a:prstGeom>
            <a:solidFill>
              <a:srgbClr val="FFFF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zh-CN" altLang="en-US" b="1">
                  <a:latin typeface="楷体_GB2312" pitchFamily="49" charset="-122"/>
                  <a:ea typeface="楷体_GB2312" pitchFamily="49" charset="-122"/>
                </a:rPr>
                <a:t>标 题 栏</a:t>
              </a:r>
            </a:p>
          </p:txBody>
        </p:sp>
        <p:sp>
          <p:nvSpPr>
            <p:cNvPr id="57" name="Text Box 61">
              <a:extLst>
                <a:ext uri="{FF2B5EF4-FFF2-40B4-BE49-F238E27FC236}">
                  <a16:creationId xmlns:a16="http://schemas.microsoft.com/office/drawing/2014/main" id="{584FC79E-0722-B785-5B9B-A46680737CAC}"/>
                </a:ext>
              </a:extLst>
            </p:cNvPr>
            <p:cNvSpPr txBox="1">
              <a:spLocks noChangeArrowheads="1"/>
            </p:cNvSpPr>
            <p:nvPr/>
          </p:nvSpPr>
          <p:spPr bwMode="auto">
            <a:xfrm rot="-5400000">
              <a:off x="4263" y="1033"/>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zh-CN" altLang="en-US" sz="2000" b="1" i="1">
                  <a:latin typeface="Times New Roman" panose="02020603050405020304" pitchFamily="18" charset="0"/>
                  <a:ea typeface="宋体" panose="02010600030101010101" pitchFamily="2" charset="-122"/>
                </a:rPr>
                <a:t>  </a:t>
              </a:r>
              <a:r>
                <a:rPr kumimoji="1" lang="en-US" altLang="zh-CN" sz="2000" b="1" i="1">
                  <a:latin typeface="Times New Roman" panose="02020603050405020304" pitchFamily="18" charset="0"/>
                  <a:ea typeface="宋体" panose="02010600030101010101" pitchFamily="2" charset="-122"/>
                </a:rPr>
                <a:t>e</a:t>
              </a:r>
            </a:p>
          </p:txBody>
        </p:sp>
      </p:grpSp>
    </p:spTree>
    <p:extLst>
      <p:ext uri="{BB962C8B-B14F-4D97-AF65-F5344CB8AC3E}">
        <p14:creationId xmlns:p14="http://schemas.microsoft.com/office/powerpoint/2010/main" val="56386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D97C3A01-1531-0B53-62D7-5119DA7CA1BB}"/>
              </a:ext>
            </a:extLst>
          </p:cNvPr>
          <p:cNvSpPr>
            <a:spLocks noGrp="1" noChangeArrowheads="1"/>
          </p:cNvSpPr>
          <p:nvPr>
            <p:ph type="title" idx="4294967295"/>
          </p:nvPr>
        </p:nvSpPr>
        <p:spPr>
          <a:xfrm>
            <a:off x="2903537" y="873919"/>
            <a:ext cx="7651750" cy="3671888"/>
          </a:xfrm>
        </p:spPr>
        <p:txBody>
          <a:bodyPr/>
          <a:lstStyle/>
          <a:p>
            <a:pPr eaLnBrk="1" hangingPunct="1"/>
            <a:r>
              <a:rPr lang="en-US" altLang="zh-CN" sz="2400" dirty="0">
                <a:solidFill>
                  <a:schemeClr val="tx1"/>
                </a:solidFill>
                <a:latin typeface="宋体" panose="02010600030101010101" pitchFamily="2" charset="-122"/>
                <a:ea typeface="宋体" panose="02010600030101010101" pitchFamily="2" charset="-122"/>
              </a:rPr>
              <a:t>3</a:t>
            </a:r>
            <a:r>
              <a:rPr lang="zh-CN" altLang="en-US" sz="2400" dirty="0">
                <a:solidFill>
                  <a:schemeClr val="tx1"/>
                </a:solidFill>
                <a:latin typeface="宋体" panose="02010600030101010101" pitchFamily="2" charset="-122"/>
                <a:ea typeface="宋体" panose="02010600030101010101" pitchFamily="2" charset="-122"/>
              </a:rPr>
              <a:t>．标题栏及其方位  </a:t>
            </a:r>
            <a:br>
              <a:rPr lang="zh-CN" altLang="en-US" sz="2400" dirty="0">
                <a:solidFill>
                  <a:schemeClr val="tx1"/>
                </a:solidFill>
                <a:latin typeface="宋体" panose="02010600030101010101" pitchFamily="2" charset="-122"/>
                <a:ea typeface="宋体" panose="02010600030101010101" pitchFamily="2" charset="-122"/>
              </a:rPr>
            </a:br>
            <a:r>
              <a:rPr lang="zh-CN" altLang="en-US" sz="2400" dirty="0">
                <a:solidFill>
                  <a:schemeClr val="tx1"/>
                </a:solidFill>
                <a:latin typeface="宋体" panose="02010600030101010101" pitchFamily="2" charset="-122"/>
                <a:ea typeface="宋体" panose="02010600030101010101" pitchFamily="2" charset="-122"/>
              </a:rPr>
              <a:t>   每张图纸上都必须有标题栏。标题栏应位于图纸的</a:t>
            </a:r>
            <a:br>
              <a:rPr lang="zh-CN" altLang="en-US" sz="2400" dirty="0">
                <a:solidFill>
                  <a:schemeClr val="tx1"/>
                </a:solidFill>
                <a:latin typeface="宋体" panose="02010600030101010101" pitchFamily="2" charset="-122"/>
                <a:ea typeface="宋体" panose="02010600030101010101" pitchFamily="2" charset="-122"/>
              </a:rPr>
            </a:br>
            <a:r>
              <a:rPr lang="zh-CN" altLang="en-US" sz="2400" dirty="0">
                <a:solidFill>
                  <a:schemeClr val="tx1"/>
                </a:solidFill>
                <a:latin typeface="宋体" panose="02010600030101010101" pitchFamily="2" charset="-122"/>
                <a:ea typeface="宋体" panose="02010600030101010101" pitchFamily="2" charset="-122"/>
              </a:rPr>
              <a:t>右下角。其格式和尺寸应按照国家标准</a:t>
            </a:r>
            <a:r>
              <a:rPr lang="en-US" altLang="zh-CN" sz="2400" dirty="0">
                <a:solidFill>
                  <a:schemeClr val="tx1"/>
                </a:solidFill>
                <a:latin typeface="宋体" panose="02010600030101010101" pitchFamily="2" charset="-122"/>
                <a:ea typeface="宋体" panose="02010600030101010101" pitchFamily="2" charset="-122"/>
              </a:rPr>
              <a:t> (GB/T10609.1—2008</a:t>
            </a:r>
            <a:r>
              <a:rPr lang="zh-CN" altLang="en-US" sz="2400" dirty="0">
                <a:solidFill>
                  <a:schemeClr val="tx1"/>
                </a:solidFill>
                <a:latin typeface="宋体" panose="02010600030101010101" pitchFamily="2" charset="-122"/>
                <a:ea typeface="宋体" panose="02010600030101010101" pitchFamily="2" charset="-122"/>
              </a:rPr>
              <a:t>）的规定绘制，下图为</a:t>
            </a:r>
            <a:r>
              <a:rPr lang="zh-CN" altLang="en-US" sz="2400" dirty="0">
                <a:solidFill>
                  <a:schemeClr val="tx1"/>
                </a:solidFill>
                <a:ea typeface="宋体" panose="02010600030101010101" pitchFamily="2" charset="-122"/>
              </a:rPr>
              <a:t>推荐零件图的标题栏。</a:t>
            </a:r>
            <a:br>
              <a:rPr lang="zh-CN" altLang="en-US" sz="2400" dirty="0">
                <a:latin typeface="宋体" panose="02010600030101010101" pitchFamily="2" charset="-122"/>
                <a:ea typeface="宋体" panose="02010600030101010101" pitchFamily="2" charset="-122"/>
              </a:rPr>
            </a:br>
            <a:endParaRPr lang="zh-CN" altLang="en-US" sz="2400" dirty="0">
              <a:latin typeface="宋体" panose="02010600030101010101" pitchFamily="2" charset="-122"/>
              <a:ea typeface="宋体" panose="02010600030101010101" pitchFamily="2" charset="-122"/>
            </a:endParaRPr>
          </a:p>
        </p:txBody>
      </p:sp>
      <p:sp>
        <p:nvSpPr>
          <p:cNvPr id="1028" name="Rectangle 5">
            <a:extLst>
              <a:ext uri="{FF2B5EF4-FFF2-40B4-BE49-F238E27FC236}">
                <a16:creationId xmlns:a16="http://schemas.microsoft.com/office/drawing/2014/main" id="{04D8437D-893D-418D-78A1-20DDC34ABEDB}"/>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43012" name="Object 4">
            <a:extLst>
              <a:ext uri="{FF2B5EF4-FFF2-40B4-BE49-F238E27FC236}">
                <a16:creationId xmlns:a16="http://schemas.microsoft.com/office/drawing/2014/main" id="{30EF626D-5E00-A081-187C-4350F9C6C96D}"/>
              </a:ext>
            </a:extLst>
          </p:cNvPr>
          <p:cNvGraphicFramePr>
            <a:graphicFrameLocks noChangeAspect="1"/>
          </p:cNvGraphicFramePr>
          <p:nvPr/>
        </p:nvGraphicFramePr>
        <p:xfrm>
          <a:off x="3287713" y="3357564"/>
          <a:ext cx="6000750" cy="2376487"/>
        </p:xfrm>
        <a:graphic>
          <a:graphicData uri="http://schemas.openxmlformats.org/presentationml/2006/ole">
            <mc:AlternateContent xmlns:mc="http://schemas.openxmlformats.org/markup-compatibility/2006">
              <mc:Choice xmlns:v="urn:schemas-microsoft-com:vml" Requires="v">
                <p:oleObj name="AutoCAD Drawing" r:id="rId2" imgW="9020175" imgH="4972050" progId="AutoCAD.Drawing.16">
                  <p:embed/>
                </p:oleObj>
              </mc:Choice>
              <mc:Fallback>
                <p:oleObj name="AutoCAD Drawing" r:id="rId2" imgW="9020175" imgH="4972050" progId="AutoCAD.Drawing.16">
                  <p:embed/>
                  <p:pic>
                    <p:nvPicPr>
                      <p:cNvPr id="43012" name="Object 4">
                        <a:extLst>
                          <a:ext uri="{FF2B5EF4-FFF2-40B4-BE49-F238E27FC236}">
                            <a16:creationId xmlns:a16="http://schemas.microsoft.com/office/drawing/2014/main" id="{30EF626D-5E00-A081-187C-4350F9C6C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89" r="5307" b="20088"/>
                      <a:stretch>
                        <a:fillRect/>
                      </a:stretch>
                    </p:blipFill>
                    <p:spPr bwMode="auto">
                      <a:xfrm>
                        <a:off x="3287713" y="3357564"/>
                        <a:ext cx="60007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linds(horizontal)">
                                      <p:cBhvr>
                                        <p:cTn id="7"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CBA1503-F7BF-A9AD-6659-CEAAE076BC15}"/>
              </a:ext>
            </a:extLst>
          </p:cNvPr>
          <p:cNvSpPr>
            <a:spLocks noGrp="1" noChangeArrowheads="1"/>
          </p:cNvSpPr>
          <p:nvPr>
            <p:ph type="title" idx="4294967295"/>
          </p:nvPr>
        </p:nvSpPr>
        <p:spPr>
          <a:xfrm>
            <a:off x="0" y="206375"/>
            <a:ext cx="10972800" cy="1508125"/>
          </a:xfrm>
        </p:spPr>
        <p:txBody>
          <a:bodyPr/>
          <a:lstStyle/>
          <a:p>
            <a:pPr eaLnBrk="1" hangingPunct="1"/>
            <a:r>
              <a:rPr lang="en-US" altLang="zh-CN" sz="2400" dirty="0">
                <a:solidFill>
                  <a:schemeClr val="tx1"/>
                </a:solidFill>
                <a:latin typeface="宋体" panose="02010600030101010101" pitchFamily="2" charset="-122"/>
                <a:ea typeface="宋体" panose="02010600030101010101" pitchFamily="2" charset="-122"/>
              </a:rPr>
              <a:t>1.1.2 </a:t>
            </a:r>
            <a:r>
              <a:rPr lang="zh-CN" altLang="en-US" sz="2400" dirty="0">
                <a:solidFill>
                  <a:schemeClr val="tx1"/>
                </a:solidFill>
                <a:latin typeface="宋体" panose="02010600030101010101" pitchFamily="2" charset="-122"/>
                <a:ea typeface="宋体" panose="02010600030101010101" pitchFamily="2" charset="-122"/>
              </a:rPr>
              <a:t>比例（</a:t>
            </a:r>
            <a:r>
              <a:rPr lang="en-US" altLang="zh-CN" sz="2400" dirty="0">
                <a:solidFill>
                  <a:schemeClr val="tx1"/>
                </a:solidFill>
                <a:latin typeface="宋体" panose="02010600030101010101" pitchFamily="2" charset="-122"/>
                <a:ea typeface="宋体" panose="02010600030101010101" pitchFamily="2" charset="-122"/>
              </a:rPr>
              <a:t>GB/T 14690—1993</a:t>
            </a:r>
            <a:r>
              <a:rPr lang="zh-CN" altLang="en-US" sz="2400" dirty="0">
                <a:solidFill>
                  <a:schemeClr val="tx1"/>
                </a:solidFill>
                <a:latin typeface="宋体" panose="02010600030101010101" pitchFamily="2" charset="-122"/>
                <a:ea typeface="宋体" panose="02010600030101010101" pitchFamily="2" charset="-122"/>
              </a:rPr>
              <a:t>）</a:t>
            </a:r>
            <a:br>
              <a:rPr lang="zh-CN" altLang="en-US" sz="3200" b="1" dirty="0">
                <a:latin typeface="宋体" panose="02010600030101010101" pitchFamily="2" charset="-122"/>
                <a:ea typeface="宋体" panose="02010600030101010101" pitchFamily="2" charset="-122"/>
              </a:rPr>
            </a:br>
            <a:endParaRPr lang="zh-CN" altLang="en-US" sz="3200" b="1" dirty="0">
              <a:latin typeface="宋体" panose="02010600030101010101" pitchFamily="2" charset="-122"/>
              <a:ea typeface="宋体" panose="02010600030101010101" pitchFamily="2" charset="-122"/>
            </a:endParaRPr>
          </a:p>
        </p:txBody>
      </p:sp>
      <p:sp>
        <p:nvSpPr>
          <p:cNvPr id="46083" name="Rectangle 3">
            <a:extLst>
              <a:ext uri="{FF2B5EF4-FFF2-40B4-BE49-F238E27FC236}">
                <a16:creationId xmlns:a16="http://schemas.microsoft.com/office/drawing/2014/main" id="{2D2814D0-0B2D-DB2D-E5C4-7C57C5DCE8ED}"/>
              </a:ext>
            </a:extLst>
          </p:cNvPr>
          <p:cNvSpPr>
            <a:spLocks noGrp="1" noChangeArrowheads="1"/>
          </p:cNvSpPr>
          <p:nvPr>
            <p:ph idx="4294967295"/>
          </p:nvPr>
        </p:nvSpPr>
        <p:spPr>
          <a:xfrm>
            <a:off x="2202656" y="2057400"/>
            <a:ext cx="7786687" cy="4038600"/>
          </a:xfrm>
        </p:spPr>
        <p:txBody>
          <a:bodyPr/>
          <a:lstStyle/>
          <a:p>
            <a:pPr eaLnBrk="1" hangingPunct="1"/>
            <a:r>
              <a:rPr lang="zh-CN" altLang="en-US" sz="2400" dirty="0">
                <a:latin typeface="宋体" panose="02010600030101010101" pitchFamily="2" charset="-122"/>
                <a:ea typeface="宋体" panose="02010600030101010101" pitchFamily="2" charset="-122"/>
              </a:rPr>
              <a:t>图样中的比例是指图形与实物相应要素的线性尺</a:t>
            </a:r>
          </a:p>
          <a:p>
            <a:pPr eaLnBrk="1" hangingPunct="1">
              <a:buFontTx/>
              <a:buNone/>
            </a:pPr>
            <a:r>
              <a:rPr lang="zh-CN" altLang="en-US" sz="2400" dirty="0">
                <a:latin typeface="宋体" panose="02010600030101010101" pitchFamily="2" charset="-122"/>
                <a:ea typeface="宋体" panose="02010600030101010101" pitchFamily="2" charset="-122"/>
              </a:rPr>
              <a:t>寸之比。 </a:t>
            </a:r>
          </a:p>
          <a:p>
            <a:pPr eaLnBrk="1" hangingPunct="1"/>
            <a:r>
              <a:rPr lang="zh-CN" altLang="en-US" sz="2400" dirty="0">
                <a:latin typeface="宋体" panose="02010600030101010101" pitchFamily="2" charset="-122"/>
                <a:ea typeface="宋体" panose="02010600030101010101" pitchFamily="2" charset="-122"/>
              </a:rPr>
              <a:t>图样比例分为原值比例、放大比例和缩小比例三</a:t>
            </a:r>
          </a:p>
          <a:p>
            <a:pPr eaLnBrk="1" hangingPunct="1">
              <a:buFontTx/>
              <a:buNone/>
            </a:pPr>
            <a:r>
              <a:rPr lang="zh-CN" altLang="en-US" sz="2400" dirty="0">
                <a:latin typeface="宋体" panose="02010600030101010101" pitchFamily="2" charset="-122"/>
                <a:ea typeface="宋体" panose="02010600030101010101" pitchFamily="2" charset="-122"/>
              </a:rPr>
              <a:t>种，绘图时应采用下表规定的比例，最好选用原值</a:t>
            </a:r>
          </a:p>
          <a:p>
            <a:pPr eaLnBrk="1" hangingPunct="1">
              <a:buFontTx/>
              <a:buNone/>
            </a:pPr>
            <a:r>
              <a:rPr lang="zh-CN" altLang="en-US" sz="2400" dirty="0">
                <a:latin typeface="宋体" panose="02010600030101010101" pitchFamily="2" charset="-122"/>
                <a:ea typeface="宋体" panose="02010600030101010101" pitchFamily="2" charset="-122"/>
              </a:rPr>
              <a:t>比例（</a:t>
            </a:r>
            <a:r>
              <a:rPr lang="en-US" altLang="zh-CN" sz="2400" dirty="0">
                <a:latin typeface="宋体" panose="02010600030101010101" pitchFamily="2" charset="-122"/>
                <a:ea typeface="宋体" panose="02010600030101010101" pitchFamily="2" charset="-122"/>
              </a:rPr>
              <a:t>1:1</a:t>
            </a:r>
            <a:r>
              <a:rPr lang="zh-CN" altLang="en-US" sz="2400" dirty="0">
                <a:latin typeface="宋体" panose="02010600030101010101" pitchFamily="2" charset="-122"/>
                <a:ea typeface="宋体" panose="02010600030101010101" pitchFamily="2" charset="-122"/>
              </a:rPr>
              <a:t>），但也可根据机件大小和复杂程度选用</a:t>
            </a:r>
          </a:p>
          <a:p>
            <a:pPr eaLnBrk="1" hangingPunct="1">
              <a:buFontTx/>
              <a:buNone/>
            </a:pPr>
            <a:r>
              <a:rPr lang="zh-CN" altLang="en-US" sz="2400" dirty="0">
                <a:latin typeface="宋体" panose="02010600030101010101" pitchFamily="2" charset="-122"/>
                <a:ea typeface="宋体" panose="02010600030101010101" pitchFamily="2" charset="-122"/>
              </a:rPr>
              <a:t>放大或缩小比例画图。</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934FA358-C05A-37DE-7581-1FA29020F8E3}"/>
              </a:ext>
            </a:extLst>
          </p:cNvPr>
          <p:cNvSpPr>
            <a:spLocks noChangeArrowheads="1"/>
          </p:cNvSpPr>
          <p:nvPr/>
        </p:nvSpPr>
        <p:spPr bwMode="auto">
          <a:xfrm>
            <a:off x="4943475" y="981076"/>
            <a:ext cx="23764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3200">
                <a:latin typeface="Times New Roman" panose="02020603050405020304" pitchFamily="18" charset="0"/>
                <a:cs typeface="Times New Roman" panose="02020603050405020304" pitchFamily="18" charset="0"/>
              </a:rPr>
              <a:t>标准比例</a:t>
            </a:r>
            <a:endParaRPr lang="zh-CN" altLang="en-US" sz="3200">
              <a:cs typeface="Times New Roman" panose="02020603050405020304" pitchFamily="18" charset="0"/>
            </a:endParaRPr>
          </a:p>
          <a:p>
            <a:endParaRPr lang="zh-CN" altLang="en-US">
              <a:cs typeface="Times New Roman" panose="02020603050405020304" pitchFamily="18" charset="0"/>
            </a:endParaRPr>
          </a:p>
        </p:txBody>
      </p:sp>
      <p:graphicFrame>
        <p:nvGraphicFramePr>
          <p:cNvPr id="45150" name="Group 94">
            <a:extLst>
              <a:ext uri="{FF2B5EF4-FFF2-40B4-BE49-F238E27FC236}">
                <a16:creationId xmlns:a16="http://schemas.microsoft.com/office/drawing/2014/main" id="{5E329635-7AC5-41B6-6B3E-24E2A5070BC5}"/>
              </a:ext>
            </a:extLst>
          </p:cNvPr>
          <p:cNvGraphicFramePr>
            <a:graphicFrameLocks noGrp="1"/>
          </p:cNvGraphicFramePr>
          <p:nvPr/>
        </p:nvGraphicFramePr>
        <p:xfrm>
          <a:off x="2566988" y="1700214"/>
          <a:ext cx="7200900" cy="3457575"/>
        </p:xfrm>
        <a:graphic>
          <a:graphicData uri="http://schemas.openxmlformats.org/drawingml/2006/table">
            <a:tbl>
              <a:tblPr/>
              <a:tblGrid>
                <a:gridCol w="1014412">
                  <a:extLst>
                    <a:ext uri="{9D8B030D-6E8A-4147-A177-3AD203B41FA5}">
                      <a16:colId xmlns:a16="http://schemas.microsoft.com/office/drawing/2014/main" val="20000"/>
                    </a:ext>
                  </a:extLst>
                </a:gridCol>
                <a:gridCol w="2509838">
                  <a:extLst>
                    <a:ext uri="{9D8B030D-6E8A-4147-A177-3AD203B41FA5}">
                      <a16:colId xmlns:a16="http://schemas.microsoft.com/office/drawing/2014/main" val="20001"/>
                    </a:ext>
                  </a:extLst>
                </a:gridCol>
                <a:gridCol w="3676650">
                  <a:extLst>
                    <a:ext uri="{9D8B030D-6E8A-4147-A177-3AD203B41FA5}">
                      <a16:colId xmlns:a16="http://schemas.microsoft.com/office/drawing/2014/main" val="20002"/>
                    </a:ext>
                  </a:extLst>
                </a:gridCol>
              </a:tblGrid>
              <a:tr h="460375">
                <a:tc rowSpan="2">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种   类</a:t>
                      </a:r>
                      <a:endParaRPr kumimoji="0" lang="zh-CN" altLang="en-US" sz="18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比    例</a:t>
                      </a:r>
                      <a:endParaRPr kumimoji="0" lang="zh-CN" altLang="en-US" sz="18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460375">
                <a:tc vMerge="1">
                  <a:txBody>
                    <a:bodyPr/>
                    <a:lstStyle/>
                    <a:p>
                      <a:endParaRPr lang="zh-CN" altLang="en-US"/>
                    </a:p>
                  </a:txBody>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优 先 选 取</a:t>
                      </a:r>
                      <a:endParaRPr kumimoji="0" lang="zh-CN" altLang="en-US" sz="1800" b="0" i="0" u="none" strike="noStrike" cap="none" normalizeH="0" baseline="0" dirty="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允 许 选 取</a:t>
                      </a:r>
                      <a:endParaRPr kumimoji="0" lang="zh-CN" altLang="en-US" sz="18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1075">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原值比例</a:t>
                      </a:r>
                      <a:endParaRPr kumimoji="0" lang="zh-CN" altLang="en-US" sz="18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endParaRPr kumimoji="0" lang="en-US" altLang="zh-CN"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2800" b="0" i="0" u="none" strike="noStrike" cap="none" normalizeH="0" baseline="0">
                        <a:ln>
                          <a:noFill/>
                        </a:ln>
                        <a:solidFill>
                          <a:srgbClr val="339933"/>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2000">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放大比例</a:t>
                      </a:r>
                      <a:endParaRPr kumimoji="0" lang="zh-CN" altLang="en-US" sz="18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5</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       </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2</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5</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10</a:t>
                      </a:r>
                      <a:r>
                        <a:rPr kumimoji="0" lang="en-US" altLang="zh-CN" sz="1400" b="0" i="0" u="none" strike="noStrike" cap="none" normalizeH="0" baseline="30000">
                          <a:ln>
                            <a:noFill/>
                          </a:ln>
                          <a:solidFill>
                            <a:schemeClr val="tx1"/>
                          </a:solidFill>
                          <a:effectLst/>
                          <a:latin typeface="Times New Roman" pitchFamily="18" charset="0"/>
                          <a:ea typeface="宋体" pitchFamily="2" charset="-122"/>
                          <a:cs typeface="Times New Roman" pitchFamily="18" charset="0"/>
                        </a:rPr>
                        <a:t>n</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  </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2</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10</a:t>
                      </a:r>
                      <a:r>
                        <a:rPr kumimoji="0" lang="en-US" altLang="zh-CN" sz="1400" b="0" i="0" u="none" strike="noStrike" cap="none" normalizeH="0" baseline="30000">
                          <a:ln>
                            <a:noFill/>
                          </a:ln>
                          <a:solidFill>
                            <a:schemeClr val="tx1"/>
                          </a:solidFill>
                          <a:effectLst/>
                          <a:latin typeface="Times New Roman" pitchFamily="18" charset="0"/>
                          <a:ea typeface="宋体" pitchFamily="2" charset="-122"/>
                          <a:cs typeface="Times New Roman" pitchFamily="18" charset="0"/>
                        </a:rPr>
                        <a:t>n</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r>
                        <a:rPr kumimoji="0" lang="en-US" altLang="zh-CN" sz="1400" b="1" i="0" u="none" strike="noStrike" cap="none" normalizeH="0" baseline="30000">
                          <a:ln>
                            <a:noFill/>
                          </a:ln>
                          <a:solidFill>
                            <a:schemeClr val="tx1"/>
                          </a:solidFill>
                          <a:effectLst/>
                          <a:latin typeface="Times New Roman" pitchFamily="18" charset="0"/>
                          <a:ea typeface="宋体" pitchFamily="2" charset="-122"/>
                          <a:cs typeface="Times New Roman" pitchFamily="18" charset="0"/>
                        </a:rPr>
                        <a:t>    </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10</a:t>
                      </a:r>
                      <a:r>
                        <a:rPr kumimoji="0" lang="en-US" altLang="zh-CN" sz="1400" b="0" i="0" u="none" strike="noStrike" cap="none" normalizeH="0" baseline="30000">
                          <a:ln>
                            <a:noFill/>
                          </a:ln>
                          <a:solidFill>
                            <a:schemeClr val="tx1"/>
                          </a:solidFill>
                          <a:effectLst/>
                          <a:latin typeface="Times New Roman" pitchFamily="18" charset="0"/>
                          <a:ea typeface="宋体" pitchFamily="2" charset="-122"/>
                          <a:cs typeface="Times New Roman" pitchFamily="18" charset="0"/>
                        </a:rPr>
                        <a:t>n</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 </a:t>
                      </a:r>
                      <a:endParaRPr kumimoji="0" lang="en-US" altLang="zh-CN"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455613">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455613"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4</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               </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 2.5</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p>
                    <a:p>
                      <a:pPr marL="0" marR="0" lvl="0" indent="455613"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4</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10</a:t>
                      </a:r>
                      <a:r>
                        <a:rPr kumimoji="0" lang="en-US" altLang="zh-CN" sz="1400" b="0" i="0" u="none" strike="noStrike" cap="none" normalizeH="0" baseline="30000">
                          <a:ln>
                            <a:noFill/>
                          </a:ln>
                          <a:solidFill>
                            <a:schemeClr val="tx1"/>
                          </a:solidFill>
                          <a:effectLst/>
                          <a:latin typeface="Times New Roman" pitchFamily="18" charset="0"/>
                          <a:ea typeface="宋体" pitchFamily="2" charset="-122"/>
                          <a:cs typeface="Times New Roman" pitchFamily="18" charset="0"/>
                        </a:rPr>
                        <a:t>n</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           </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2.5</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10</a:t>
                      </a:r>
                      <a:r>
                        <a:rPr kumimoji="0" lang="en-US" altLang="zh-CN" sz="1400" b="0" i="0" u="none" strike="noStrike" cap="none" normalizeH="0" baseline="30000">
                          <a:ln>
                            <a:noFill/>
                          </a:ln>
                          <a:solidFill>
                            <a:schemeClr val="tx1"/>
                          </a:solidFill>
                          <a:effectLst/>
                          <a:latin typeface="Times New Roman" pitchFamily="18" charset="0"/>
                          <a:ea typeface="宋体" pitchFamily="2" charset="-122"/>
                          <a:cs typeface="Times New Roman" pitchFamily="18" charset="0"/>
                        </a:rPr>
                        <a:t>n</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endParaRPr kumimoji="0" lang="en-US" altLang="zh-CN"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3750">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缩小比例</a:t>
                      </a:r>
                      <a:endParaRPr kumimoji="0" lang="zh-CN" altLang="en-US" sz="18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2</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       </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5</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     </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 1</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2</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10</a:t>
                      </a:r>
                      <a:r>
                        <a:rPr kumimoji="0" lang="en-US" altLang="zh-CN" sz="1400" b="0" i="0" u="none" strike="noStrike" cap="none" normalizeH="0" baseline="30000">
                          <a:ln>
                            <a:noFill/>
                          </a:ln>
                          <a:solidFill>
                            <a:schemeClr val="tx1"/>
                          </a:solidFill>
                          <a:effectLst/>
                          <a:latin typeface="Times New Roman" pitchFamily="18" charset="0"/>
                          <a:ea typeface="宋体" pitchFamily="2" charset="-122"/>
                          <a:cs typeface="Times New Roman" pitchFamily="18" charset="0"/>
                        </a:rPr>
                        <a:t>n</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  </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5</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10</a:t>
                      </a:r>
                      <a:r>
                        <a:rPr kumimoji="0" lang="en-US" altLang="zh-CN" sz="1400" b="0" i="0" u="none" strike="noStrike" cap="none" normalizeH="0" baseline="30000">
                          <a:ln>
                            <a:noFill/>
                          </a:ln>
                          <a:solidFill>
                            <a:schemeClr val="tx1"/>
                          </a:solidFill>
                          <a:effectLst/>
                          <a:latin typeface="Times New Roman" pitchFamily="18" charset="0"/>
                          <a:ea typeface="宋体" pitchFamily="2" charset="-122"/>
                          <a:cs typeface="Times New Roman" pitchFamily="18" charset="0"/>
                        </a:rPr>
                        <a:t>n</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  </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a:t>
                      </a:r>
                      <a:r>
                        <a:rPr kumimoji="0" lang="en-US" altLang="zh-CN" sz="1400" b="1" i="0" u="none" strike="noStrike" cap="none" normalizeH="0" baseline="0">
                          <a:ln>
                            <a:noFill/>
                          </a:ln>
                          <a:solidFill>
                            <a:schemeClr val="tx1"/>
                          </a:solidFill>
                          <a:effectLst/>
                          <a:latin typeface="Times New Roman" pitchFamily="18" charset="0"/>
                          <a:ea typeface="宋体" pitchFamily="2" charset="-122"/>
                          <a:cs typeface="Times New Roman" pitchFamily="18" charset="0"/>
                        </a:rPr>
                        <a:t>×</a:t>
                      </a:r>
                      <a:r>
                        <a:rPr kumimoji="0" lang="en-US" altLang="zh-CN"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10</a:t>
                      </a:r>
                      <a:r>
                        <a:rPr kumimoji="0" lang="en-US" altLang="zh-CN" sz="1400" b="0" i="0" u="none" strike="noStrike" cap="none" normalizeH="0" baseline="30000">
                          <a:ln>
                            <a:noFill/>
                          </a:ln>
                          <a:solidFill>
                            <a:schemeClr val="tx1"/>
                          </a:solidFill>
                          <a:effectLst/>
                          <a:latin typeface="Times New Roman" pitchFamily="18" charset="0"/>
                          <a:ea typeface="宋体" pitchFamily="2" charset="-122"/>
                          <a:cs typeface="Times New Roman" pitchFamily="18" charset="0"/>
                        </a:rPr>
                        <a:t>n</a:t>
                      </a:r>
                      <a:endParaRPr kumimoji="0" lang="en-US" altLang="zh-CN"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.5 </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     </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2.5</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      </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3</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     </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4</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    </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 1</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6</a:t>
                      </a:r>
                      <a:endParaRPr kumimoji="0" lang="en-US"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1.5</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10</a:t>
                      </a:r>
                      <a:r>
                        <a:rPr kumimoji="0" lang="de-DE" altLang="zh-CN" sz="1400" b="0" i="0" u="none" strike="noStrike" cap="none" normalizeH="0" baseline="30000" dirty="0">
                          <a:ln>
                            <a:noFill/>
                          </a:ln>
                          <a:solidFill>
                            <a:schemeClr val="tx1"/>
                          </a:solidFill>
                          <a:effectLst/>
                          <a:latin typeface="Times New Roman" pitchFamily="18" charset="0"/>
                          <a:ea typeface="宋体" pitchFamily="2" charset="-122"/>
                          <a:cs typeface="Times New Roman" pitchFamily="18" charset="0"/>
                        </a:rPr>
                        <a:t>n</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 </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2.5</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10</a:t>
                      </a:r>
                      <a:r>
                        <a:rPr kumimoji="0" lang="de-DE" altLang="zh-CN" sz="1400" b="0" i="0" u="none" strike="noStrike" cap="none" normalizeH="0" baseline="30000" dirty="0">
                          <a:ln>
                            <a:noFill/>
                          </a:ln>
                          <a:solidFill>
                            <a:schemeClr val="tx1"/>
                          </a:solidFill>
                          <a:effectLst/>
                          <a:latin typeface="Times New Roman" pitchFamily="18" charset="0"/>
                          <a:ea typeface="宋体" pitchFamily="2" charset="-122"/>
                          <a:cs typeface="Times New Roman" pitchFamily="18" charset="0"/>
                        </a:rPr>
                        <a:t>n</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 </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3</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10</a:t>
                      </a:r>
                      <a:r>
                        <a:rPr kumimoji="0" lang="de-DE" altLang="zh-CN" sz="1400" b="0" i="0" u="none" strike="noStrike" cap="none" normalizeH="0" baseline="30000" dirty="0">
                          <a:ln>
                            <a:noFill/>
                          </a:ln>
                          <a:solidFill>
                            <a:schemeClr val="tx1"/>
                          </a:solidFill>
                          <a:effectLst/>
                          <a:latin typeface="Times New Roman" pitchFamily="18" charset="0"/>
                          <a:ea typeface="宋体" pitchFamily="2" charset="-122"/>
                          <a:cs typeface="Times New Roman" pitchFamily="18" charset="0"/>
                        </a:rPr>
                        <a:t>n</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 </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4</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10</a:t>
                      </a:r>
                      <a:r>
                        <a:rPr kumimoji="0" lang="de-DE" altLang="zh-CN" sz="1400" b="0" i="0" u="none" strike="noStrike" cap="none" normalizeH="0" baseline="30000" dirty="0">
                          <a:ln>
                            <a:noFill/>
                          </a:ln>
                          <a:solidFill>
                            <a:schemeClr val="tx1"/>
                          </a:solidFill>
                          <a:effectLst/>
                          <a:latin typeface="Times New Roman" pitchFamily="18" charset="0"/>
                          <a:ea typeface="宋体" pitchFamily="2" charset="-122"/>
                          <a:cs typeface="Times New Roman" pitchFamily="18" charset="0"/>
                        </a:rPr>
                        <a:t>n</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 </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6</a:t>
                      </a:r>
                      <a:r>
                        <a:rPr kumimoji="0" lang="de-DE" altLang="zh-CN" sz="14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r>
                        <a:rPr kumimoji="0" lang="de-DE" altLang="zh-CN" sz="1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10</a:t>
                      </a:r>
                      <a:r>
                        <a:rPr kumimoji="0" lang="de-DE" altLang="zh-CN" sz="1400" b="0" i="0" u="none" strike="noStrike" cap="none" normalizeH="0" baseline="30000" dirty="0">
                          <a:ln>
                            <a:noFill/>
                          </a:ln>
                          <a:solidFill>
                            <a:schemeClr val="tx1"/>
                          </a:solidFill>
                          <a:effectLst/>
                          <a:latin typeface="Times New Roman" pitchFamily="18" charset="0"/>
                          <a:ea typeface="宋体" pitchFamily="2" charset="-122"/>
                          <a:cs typeface="Times New Roman" pitchFamily="18" charset="0"/>
                        </a:rPr>
                        <a:t>n</a:t>
                      </a:r>
                      <a:endParaRPr kumimoji="0" lang="de-DE" altLang="zh-CN" sz="1400" b="0" i="0" u="none" strike="noStrike" cap="none" normalizeH="0" baseline="0" dirty="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7131" name="Rectangle 95">
            <a:extLst>
              <a:ext uri="{FF2B5EF4-FFF2-40B4-BE49-F238E27FC236}">
                <a16:creationId xmlns:a16="http://schemas.microsoft.com/office/drawing/2014/main" id="{E7C04E2D-C871-21C2-89DA-3332F4762B6C}"/>
              </a:ext>
            </a:extLst>
          </p:cNvPr>
          <p:cNvSpPr>
            <a:spLocks noChangeArrowheads="1"/>
          </p:cNvSpPr>
          <p:nvPr/>
        </p:nvSpPr>
        <p:spPr bwMode="auto">
          <a:xfrm>
            <a:off x="2782888" y="5373688"/>
            <a:ext cx="20891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000">
                <a:latin typeface="Times New Roman" panose="02020603050405020304" pitchFamily="18" charset="0"/>
                <a:ea typeface="宋体" panose="02010600030101010101" pitchFamily="2" charset="-122"/>
                <a:cs typeface="Times New Roman" panose="02020603050405020304" pitchFamily="18" charset="0"/>
              </a:rPr>
              <a:t>注：</a:t>
            </a:r>
            <a:r>
              <a:rPr lang="en-US" altLang="zh-CN" sz="2000">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a:latin typeface="Times New Roman" panose="02020603050405020304" pitchFamily="18" charset="0"/>
                <a:ea typeface="宋体" panose="02010600030101010101" pitchFamily="2" charset="-122"/>
                <a:cs typeface="Times New Roman" panose="02020603050405020304" pitchFamily="18" charset="0"/>
              </a:rPr>
              <a:t>为正整数。</a:t>
            </a:r>
            <a:endParaRPr lang="zh-CN" altLang="en-US" sz="2000" b="1">
              <a:ea typeface="楷体_GB2312" pitchFamily="49" charset="-122"/>
              <a:cs typeface="Times New Roman" panose="02020603050405020304" pitchFamily="18" charset="0"/>
            </a:endParaRPr>
          </a:p>
          <a:p>
            <a:endParaRPr lang="en-US" altLang="zh-CN">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a:extLst>
              <a:ext uri="{FF2B5EF4-FFF2-40B4-BE49-F238E27FC236}">
                <a16:creationId xmlns:a16="http://schemas.microsoft.com/office/drawing/2014/main" id="{E9F4168A-9FE0-14B8-7349-54BD0567B763}"/>
              </a:ext>
            </a:extLst>
          </p:cNvPr>
          <p:cNvSpPr>
            <a:spLocks noGrp="1" noChangeArrowheads="1"/>
          </p:cNvSpPr>
          <p:nvPr>
            <p:ph type="title" idx="4294967295"/>
          </p:nvPr>
        </p:nvSpPr>
        <p:spPr>
          <a:xfrm>
            <a:off x="0" y="187325"/>
            <a:ext cx="10972800" cy="1508125"/>
          </a:xfrm>
        </p:spPr>
        <p:txBody>
          <a:bodyPr/>
          <a:lstStyle/>
          <a:p>
            <a:pPr eaLnBrk="1" hangingPunct="1"/>
            <a:r>
              <a:rPr lang="en-US" altLang="zh-CN" sz="2400" dirty="0">
                <a:solidFill>
                  <a:schemeClr val="tx1"/>
                </a:solidFill>
                <a:latin typeface="宋体" panose="02010600030101010101" pitchFamily="2" charset="-122"/>
                <a:ea typeface="宋体" panose="02010600030101010101" pitchFamily="2" charset="-122"/>
              </a:rPr>
              <a:t>1.1.3 </a:t>
            </a:r>
            <a:r>
              <a:rPr lang="zh-CN" altLang="en-US" sz="2400" dirty="0">
                <a:solidFill>
                  <a:schemeClr val="tx1"/>
                </a:solidFill>
                <a:latin typeface="宋体" panose="02010600030101010101" pitchFamily="2" charset="-122"/>
                <a:ea typeface="宋体" panose="02010600030101010101" pitchFamily="2" charset="-122"/>
              </a:rPr>
              <a:t>字体（</a:t>
            </a:r>
            <a:r>
              <a:rPr lang="en-US" altLang="zh-CN" sz="2400" dirty="0">
                <a:solidFill>
                  <a:schemeClr val="tx1"/>
                </a:solidFill>
                <a:latin typeface="宋体" panose="02010600030101010101" pitchFamily="2" charset="-122"/>
                <a:ea typeface="宋体" panose="02010600030101010101" pitchFamily="2" charset="-122"/>
              </a:rPr>
              <a:t>GB/T 14691—1993</a:t>
            </a:r>
            <a:r>
              <a:rPr lang="zh-CN" altLang="en-US" sz="2400" dirty="0">
                <a:solidFill>
                  <a:schemeClr val="tx1"/>
                </a:solidFill>
                <a:latin typeface="宋体" panose="02010600030101010101" pitchFamily="2" charset="-122"/>
                <a:ea typeface="宋体" panose="02010600030101010101" pitchFamily="2" charset="-122"/>
              </a:rPr>
              <a:t>）</a:t>
            </a:r>
            <a:br>
              <a:rPr lang="zh-CN" altLang="en-US" sz="3200" b="1" dirty="0">
                <a:solidFill>
                  <a:schemeClr val="tx1"/>
                </a:solidFill>
                <a:latin typeface="宋体" panose="02010600030101010101" pitchFamily="2" charset="-122"/>
                <a:ea typeface="宋体" panose="02010600030101010101" pitchFamily="2" charset="-122"/>
              </a:rPr>
            </a:br>
            <a:endParaRPr lang="zh-CN" altLang="en-US" sz="3200" b="1" dirty="0">
              <a:solidFill>
                <a:schemeClr val="tx1"/>
              </a:solidFill>
              <a:latin typeface="宋体" panose="02010600030101010101" pitchFamily="2" charset="-122"/>
              <a:ea typeface="宋体" panose="02010600030101010101" pitchFamily="2" charset="-122"/>
            </a:endParaRPr>
          </a:p>
        </p:txBody>
      </p:sp>
      <p:sp>
        <p:nvSpPr>
          <p:cNvPr id="2053" name="Rectangle 3">
            <a:extLst>
              <a:ext uri="{FF2B5EF4-FFF2-40B4-BE49-F238E27FC236}">
                <a16:creationId xmlns:a16="http://schemas.microsoft.com/office/drawing/2014/main" id="{35B7B74F-DCE3-1138-ABD1-7FEE8EA36E5F}"/>
              </a:ext>
            </a:extLst>
          </p:cNvPr>
          <p:cNvSpPr>
            <a:spLocks noGrp="1" noChangeArrowheads="1"/>
          </p:cNvSpPr>
          <p:nvPr>
            <p:ph idx="4294967295"/>
          </p:nvPr>
        </p:nvSpPr>
        <p:spPr>
          <a:xfrm>
            <a:off x="2125661" y="1757362"/>
            <a:ext cx="7931150" cy="4038600"/>
          </a:xfrm>
        </p:spPr>
        <p:txBody>
          <a:bodyPr/>
          <a:lstStyle/>
          <a:p>
            <a:pPr eaLnBrk="1" hangingPunct="1">
              <a:buFontTx/>
              <a:buNone/>
            </a:pPr>
            <a:r>
              <a:rPr kumimoji="1" lang="zh-CN" altLang="en-US" sz="2400" dirty="0">
                <a:latin typeface="宋体" panose="02010600030101010101" pitchFamily="2" charset="-122"/>
                <a:ea typeface="宋体" panose="02010600030101010101" pitchFamily="2" charset="-122"/>
              </a:rPr>
              <a:t>1、汉字   长仿宋体   高/宽=     </a:t>
            </a:r>
          </a:p>
          <a:p>
            <a:pPr eaLnBrk="1" hangingPunct="1">
              <a:buFontTx/>
              <a:buNone/>
            </a:pPr>
            <a:r>
              <a:rPr kumimoji="1" lang="zh-CN" altLang="en-US" sz="2400" dirty="0">
                <a:latin typeface="宋体" panose="02010600030101010101" pitchFamily="2" charset="-122"/>
                <a:ea typeface="宋体" panose="02010600030101010101" pitchFamily="2" charset="-122"/>
              </a:rPr>
              <a:t>高度  1.8  2.5  3.5  5  7  10  14  20</a:t>
            </a:r>
            <a:r>
              <a:rPr kumimoji="1" lang="en-US" altLang="zh-CN" sz="2400" dirty="0">
                <a:latin typeface="宋体" panose="02010600030101010101" pitchFamily="2" charset="-122"/>
                <a:ea typeface="宋体" panose="02010600030101010101" pitchFamily="2" charset="-122"/>
              </a:rPr>
              <a:t>mm</a:t>
            </a:r>
          </a:p>
          <a:p>
            <a:pPr eaLnBrk="1" hangingPunct="1">
              <a:buFontTx/>
              <a:buNone/>
            </a:pPr>
            <a:r>
              <a:rPr kumimoji="1" lang="en-US" altLang="zh-CN" sz="2400" dirty="0">
                <a:latin typeface="宋体" panose="02010600030101010101" pitchFamily="2" charset="-122"/>
                <a:ea typeface="宋体" panose="02010600030101010101" pitchFamily="2" charset="-122"/>
              </a:rPr>
              <a:t>2</a:t>
            </a:r>
            <a:r>
              <a:rPr kumimoji="1" lang="zh-CN" altLang="en-US" sz="2400" dirty="0">
                <a:latin typeface="宋体" panose="02010600030101010101" pitchFamily="2" charset="-122"/>
                <a:ea typeface="宋体" panose="02010600030101010101" pitchFamily="2" charset="-122"/>
              </a:rPr>
              <a:t>、数字和字母   数字和字母均可写成直体或斜体 </a:t>
            </a:r>
          </a:p>
          <a:p>
            <a:pPr eaLnBrk="1" hangingPunct="1">
              <a:buFontTx/>
              <a:buNone/>
            </a:pPr>
            <a:r>
              <a:rPr kumimoji="1" lang="zh-CN" altLang="en-US" sz="2400" dirty="0">
                <a:latin typeface="宋体" panose="02010600030101010101" pitchFamily="2" charset="-122"/>
                <a:ea typeface="宋体" panose="02010600030101010101" pitchFamily="2" charset="-122"/>
              </a:rPr>
              <a:t>书写示例：</a:t>
            </a:r>
            <a:r>
              <a:rPr kumimoji="1" lang="zh-CN" altLang="en-US" dirty="0">
                <a:ea typeface="宋体" panose="02010600030101010101" pitchFamily="2" charset="-122"/>
              </a:rPr>
              <a:t> </a:t>
            </a:r>
          </a:p>
          <a:p>
            <a:pPr eaLnBrk="1" hangingPunct="1">
              <a:buFontTx/>
              <a:buNone/>
            </a:pPr>
            <a:endParaRPr kumimoji="1" lang="en-US" altLang="zh-CN" dirty="0">
              <a:ea typeface="宋体" panose="02010600030101010101" pitchFamily="2" charset="-122"/>
            </a:endParaRPr>
          </a:p>
          <a:p>
            <a:pPr eaLnBrk="1" hangingPunct="1">
              <a:buFontTx/>
              <a:buNone/>
            </a:pPr>
            <a:endParaRPr kumimoji="1" lang="en-US" altLang="zh-CN" dirty="0">
              <a:ea typeface="宋体" panose="02010600030101010101" pitchFamily="2" charset="-122"/>
            </a:endParaRPr>
          </a:p>
          <a:p>
            <a:pPr eaLnBrk="1" hangingPunct="1">
              <a:buFontTx/>
              <a:buNone/>
            </a:pPr>
            <a:endParaRPr kumimoji="1" lang="en-US" altLang="zh-CN" dirty="0">
              <a:ea typeface="宋体" panose="02010600030101010101" pitchFamily="2" charset="-122"/>
            </a:endParaRPr>
          </a:p>
        </p:txBody>
      </p:sp>
      <p:pic>
        <p:nvPicPr>
          <p:cNvPr id="46084" name="Picture 4">
            <a:extLst>
              <a:ext uri="{FF2B5EF4-FFF2-40B4-BE49-F238E27FC236}">
                <a16:creationId xmlns:a16="http://schemas.microsoft.com/office/drawing/2014/main" id="{4985FD4C-819C-D70E-4B38-0B541800B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825" y="1916114"/>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5">
            <a:extLst>
              <a:ext uri="{FF2B5EF4-FFF2-40B4-BE49-F238E27FC236}">
                <a16:creationId xmlns:a16="http://schemas.microsoft.com/office/drawing/2014/main" id="{AB309D70-C28A-2D83-D8AC-029C762DE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033" t="65707" r="42709" b="29134"/>
          <a:stretch>
            <a:fillRect/>
          </a:stretch>
        </p:blipFill>
        <p:spPr bwMode="auto">
          <a:xfrm>
            <a:off x="2424113" y="4005264"/>
            <a:ext cx="41767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7">
            <a:extLst>
              <a:ext uri="{FF2B5EF4-FFF2-40B4-BE49-F238E27FC236}">
                <a16:creationId xmlns:a16="http://schemas.microsoft.com/office/drawing/2014/main" id="{8182E013-4696-B92D-6D68-5CC4FFD78F20}"/>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057" name="Rectangle 9">
            <a:extLst>
              <a:ext uri="{FF2B5EF4-FFF2-40B4-BE49-F238E27FC236}">
                <a16:creationId xmlns:a16="http://schemas.microsoft.com/office/drawing/2014/main" id="{22F7B8E9-0E31-D9B0-6363-53B90F53369E}"/>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2050" name="Object 8">
            <a:extLst>
              <a:ext uri="{FF2B5EF4-FFF2-40B4-BE49-F238E27FC236}">
                <a16:creationId xmlns:a16="http://schemas.microsoft.com/office/drawing/2014/main" id="{8AA45A75-D764-9EB0-8636-87A20EA9302A}"/>
              </a:ext>
            </a:extLst>
          </p:cNvPr>
          <p:cNvGraphicFramePr>
            <a:graphicFrameLocks noChangeAspect="1"/>
          </p:cNvGraphicFramePr>
          <p:nvPr/>
        </p:nvGraphicFramePr>
        <p:xfrm>
          <a:off x="6648450" y="3644900"/>
          <a:ext cx="4019550" cy="1028700"/>
        </p:xfrm>
        <a:graphic>
          <a:graphicData uri="http://schemas.openxmlformats.org/presentationml/2006/ole">
            <mc:AlternateContent xmlns:mc="http://schemas.openxmlformats.org/markup-compatibility/2006">
              <mc:Choice xmlns:v="urn:schemas-microsoft-com:vml" Requires="v">
                <p:oleObj name="AutoCAD Drawing" r:id="rId4" imgW="9020175" imgH="4972050" progId="AutoCAD.Drawing.16">
                  <p:embed/>
                </p:oleObj>
              </mc:Choice>
              <mc:Fallback>
                <p:oleObj name="AutoCAD Drawing" r:id="rId4" imgW="9020175" imgH="4972050" progId="AutoCAD.Drawing.16">
                  <p:embed/>
                  <p:pic>
                    <p:nvPicPr>
                      <p:cNvPr id="2050" name="Object 8">
                        <a:extLst>
                          <a:ext uri="{FF2B5EF4-FFF2-40B4-BE49-F238E27FC236}">
                            <a16:creationId xmlns:a16="http://schemas.microsoft.com/office/drawing/2014/main" id="{8AA45A75-D764-9EB0-8636-87A20EA930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698" t="40796" r="33505" b="37254"/>
                      <a:stretch>
                        <a:fillRect/>
                      </a:stretch>
                    </p:blipFill>
                    <p:spPr bwMode="auto">
                      <a:xfrm>
                        <a:off x="6648450" y="3644900"/>
                        <a:ext cx="40195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8" name="Rectangle 11">
            <a:extLst>
              <a:ext uri="{FF2B5EF4-FFF2-40B4-BE49-F238E27FC236}">
                <a16:creationId xmlns:a16="http://schemas.microsoft.com/office/drawing/2014/main" id="{B6356C00-A92B-385E-8CA3-4A1DA63F9DD8}"/>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2051" name="Object 10">
            <a:extLst>
              <a:ext uri="{FF2B5EF4-FFF2-40B4-BE49-F238E27FC236}">
                <a16:creationId xmlns:a16="http://schemas.microsoft.com/office/drawing/2014/main" id="{A225CB29-0D1E-D53B-D7B7-09151EBB1BFA}"/>
              </a:ext>
            </a:extLst>
          </p:cNvPr>
          <p:cNvGraphicFramePr>
            <a:graphicFrameLocks noChangeAspect="1"/>
          </p:cNvGraphicFramePr>
          <p:nvPr/>
        </p:nvGraphicFramePr>
        <p:xfrm>
          <a:off x="2135189" y="4508501"/>
          <a:ext cx="5172075" cy="1781175"/>
        </p:xfrm>
        <a:graphic>
          <a:graphicData uri="http://schemas.openxmlformats.org/presentationml/2006/ole">
            <mc:AlternateContent xmlns:mc="http://schemas.openxmlformats.org/markup-compatibility/2006">
              <mc:Choice xmlns:v="urn:schemas-microsoft-com:vml" Requires="v">
                <p:oleObj name="AutoCAD Drawing" r:id="rId6" imgW="9020175" imgH="4972050" progId="AutoCAD.Drawing.16">
                  <p:embed/>
                </p:oleObj>
              </mc:Choice>
              <mc:Fallback>
                <p:oleObj name="AutoCAD Drawing" r:id="rId6" imgW="9020175" imgH="4972050" progId="AutoCAD.Drawing.16">
                  <p:embed/>
                  <p:pic>
                    <p:nvPicPr>
                      <p:cNvPr id="2051" name="Object 10">
                        <a:extLst>
                          <a:ext uri="{FF2B5EF4-FFF2-40B4-BE49-F238E27FC236}">
                            <a16:creationId xmlns:a16="http://schemas.microsoft.com/office/drawing/2014/main" id="{A225CB29-0D1E-D53B-D7B7-09151EBB1B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5295" t="15733" r="2745" b="35461"/>
                      <a:stretch>
                        <a:fillRect/>
                      </a:stretch>
                    </p:blipFill>
                    <p:spPr bwMode="auto">
                      <a:xfrm>
                        <a:off x="2135189" y="4508501"/>
                        <a:ext cx="51720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 fill="hold"/>
                                        <p:tgtEl>
                                          <p:spTgt spid="46084"/>
                                        </p:tgtEl>
                                        <p:attrNameLst>
                                          <p:attrName>ppt_x</p:attrName>
                                        </p:attrNameLst>
                                      </p:cBhvr>
                                      <p:tavLst>
                                        <p:tav tm="0">
                                          <p:val>
                                            <p:strVal val="0-#ppt_w/2"/>
                                          </p:val>
                                        </p:tav>
                                        <p:tav tm="100000">
                                          <p:val>
                                            <p:strVal val="#ppt_x"/>
                                          </p:val>
                                        </p:tav>
                                      </p:tavLst>
                                    </p:anim>
                                    <p:anim calcmode="lin" valueType="num">
                                      <p:cBhvr additive="base">
                                        <p:cTn id="8" dur="500" fill="hold"/>
                                        <p:tgtEl>
                                          <p:spTgt spid="46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20A11D4-D0ED-D88B-6A96-1276E97522D3}"/>
              </a:ext>
            </a:extLst>
          </p:cNvPr>
          <p:cNvSpPr>
            <a:spLocks noGrp="1" noChangeArrowheads="1"/>
          </p:cNvSpPr>
          <p:nvPr>
            <p:ph type="title" idx="4294967295"/>
          </p:nvPr>
        </p:nvSpPr>
        <p:spPr>
          <a:xfrm>
            <a:off x="0" y="92075"/>
            <a:ext cx="10972800" cy="1508125"/>
          </a:xfrm>
        </p:spPr>
        <p:txBody>
          <a:bodyPr/>
          <a:lstStyle/>
          <a:p>
            <a:pPr eaLnBrk="1" hangingPunct="1"/>
            <a:r>
              <a:rPr lang="en-US" altLang="zh-CN" sz="2400">
                <a:solidFill>
                  <a:schemeClr val="tx1"/>
                </a:solidFill>
                <a:latin typeface="宋体" panose="02010600030101010101" pitchFamily="2" charset="-122"/>
                <a:ea typeface="宋体" panose="02010600030101010101" pitchFamily="2" charset="-122"/>
              </a:rPr>
              <a:t>1.1.4 </a:t>
            </a:r>
            <a:r>
              <a:rPr lang="zh-CN" altLang="en-US" sz="2400">
                <a:solidFill>
                  <a:schemeClr val="tx1"/>
                </a:solidFill>
                <a:latin typeface="宋体" panose="02010600030101010101" pitchFamily="2" charset="-122"/>
                <a:ea typeface="宋体" panose="02010600030101010101" pitchFamily="2" charset="-122"/>
              </a:rPr>
              <a:t>图线（</a:t>
            </a:r>
            <a:r>
              <a:rPr lang="en-US" altLang="zh-CN" sz="2400">
                <a:solidFill>
                  <a:schemeClr val="tx1"/>
                </a:solidFill>
                <a:latin typeface="宋体" panose="02010600030101010101" pitchFamily="2" charset="-122"/>
                <a:ea typeface="宋体" panose="02010600030101010101" pitchFamily="2" charset="-122"/>
              </a:rPr>
              <a:t>GB/T 17450—1998</a:t>
            </a:r>
            <a:r>
              <a:rPr lang="zh-CN" altLang="en-US" sz="2400">
                <a:solidFill>
                  <a:schemeClr val="tx1"/>
                </a:solidFill>
                <a:latin typeface="宋体" panose="02010600030101010101" pitchFamily="2" charset="-122"/>
                <a:ea typeface="宋体" panose="02010600030101010101" pitchFamily="2" charset="-122"/>
              </a:rPr>
              <a:t>、</a:t>
            </a:r>
            <a:r>
              <a:rPr lang="en-US" altLang="zh-CN" sz="2400">
                <a:solidFill>
                  <a:schemeClr val="tx1"/>
                </a:solidFill>
                <a:latin typeface="宋体" panose="02010600030101010101" pitchFamily="2" charset="-122"/>
                <a:ea typeface="宋体" panose="02010600030101010101" pitchFamily="2" charset="-122"/>
              </a:rPr>
              <a:t>GB/T 4457.4—2002</a:t>
            </a:r>
            <a:r>
              <a:rPr lang="zh-CN" altLang="en-US" sz="2400">
                <a:solidFill>
                  <a:schemeClr val="tx1"/>
                </a:solidFill>
                <a:latin typeface="宋体" panose="02010600030101010101" pitchFamily="2" charset="-122"/>
                <a:ea typeface="宋体" panose="02010600030101010101" pitchFamily="2" charset="-122"/>
              </a:rPr>
              <a:t>）</a:t>
            </a:r>
            <a:endParaRPr lang="zh-CN" altLang="en-US" sz="2400" b="1">
              <a:solidFill>
                <a:schemeClr val="tx1"/>
              </a:solidFill>
              <a:ea typeface="宋体" panose="02010600030101010101" pitchFamily="2" charset="-122"/>
            </a:endParaRPr>
          </a:p>
        </p:txBody>
      </p:sp>
      <p:sp>
        <p:nvSpPr>
          <p:cNvPr id="48131" name="Rectangle 3">
            <a:extLst>
              <a:ext uri="{FF2B5EF4-FFF2-40B4-BE49-F238E27FC236}">
                <a16:creationId xmlns:a16="http://schemas.microsoft.com/office/drawing/2014/main" id="{A4C3AADF-2E74-D639-FBBB-ADF7F5607088}"/>
              </a:ext>
            </a:extLst>
          </p:cNvPr>
          <p:cNvSpPr>
            <a:spLocks noGrp="1" noChangeArrowheads="1"/>
          </p:cNvSpPr>
          <p:nvPr>
            <p:ph idx="4294967295"/>
          </p:nvPr>
        </p:nvSpPr>
        <p:spPr>
          <a:xfrm>
            <a:off x="2552700" y="2133600"/>
            <a:ext cx="7086600" cy="3095625"/>
          </a:xfrm>
        </p:spPr>
        <p:txBody>
          <a:bodyPr/>
          <a:lstStyle/>
          <a:p>
            <a:pPr eaLnBrk="1" hangingPunct="1">
              <a:buFontTx/>
              <a:buNone/>
            </a:pPr>
            <a:r>
              <a:rPr kumimoji="1" lang="zh-CN" altLang="en-US" sz="2400" dirty="0">
                <a:latin typeface="宋体" panose="02010600030101010101" pitchFamily="2" charset="-122"/>
                <a:ea typeface="宋体" panose="02010600030101010101" pitchFamily="2" charset="-122"/>
              </a:rPr>
              <a:t>1</a:t>
            </a:r>
            <a:r>
              <a:rPr kumimoji="1" lang="en-US" altLang="zh-CN" sz="2400" dirty="0">
                <a:latin typeface="宋体" panose="02010600030101010101" pitchFamily="2" charset="-122"/>
                <a:ea typeface="宋体" panose="02010600030101010101" pitchFamily="2" charset="-122"/>
              </a:rPr>
              <a:t>.</a:t>
            </a:r>
            <a:r>
              <a:rPr kumimoji="1" lang="zh-CN" altLang="en-US" sz="2400" dirty="0">
                <a:latin typeface="宋体" panose="02010600030101010101" pitchFamily="2" charset="-122"/>
                <a:ea typeface="宋体" panose="02010600030101010101" pitchFamily="2" charset="-122"/>
              </a:rPr>
              <a:t>线型</a:t>
            </a:r>
          </a:p>
          <a:p>
            <a:pPr eaLnBrk="1" hangingPunct="1">
              <a:buFontTx/>
              <a:buNone/>
            </a:pPr>
            <a:r>
              <a:rPr kumimoji="1" lang="zh-CN" altLang="en-US" sz="2400" dirty="0">
                <a:latin typeface="宋体" panose="02010600030101010101" pitchFamily="2" charset="-122"/>
                <a:ea typeface="宋体" panose="02010600030101010101" pitchFamily="2" charset="-122"/>
              </a:rPr>
              <a:t>  下表给出了机械制图中常用的几种线型的名称、</a:t>
            </a:r>
          </a:p>
          <a:p>
            <a:pPr eaLnBrk="1" hangingPunct="1">
              <a:buFontTx/>
              <a:buNone/>
            </a:pPr>
            <a:r>
              <a:rPr kumimoji="1" lang="zh-CN" altLang="en-US" sz="2400" dirty="0">
                <a:latin typeface="宋体" panose="02010600030101010101" pitchFamily="2" charset="-122"/>
                <a:ea typeface="宋体" panose="02010600030101010101" pitchFamily="2" charset="-122"/>
              </a:rPr>
              <a:t>画法和应用范围 </a:t>
            </a:r>
          </a:p>
          <a:p>
            <a:pPr eaLnBrk="1" hangingPunct="1">
              <a:buFontTx/>
              <a:buNone/>
            </a:pPr>
            <a:r>
              <a:rPr kumimoji="1" lang="en-US" altLang="zh-CN" sz="2400" dirty="0">
                <a:latin typeface="宋体" panose="02010600030101010101" pitchFamily="2" charset="-122"/>
                <a:ea typeface="宋体" panose="02010600030101010101" pitchFamily="2" charset="-122"/>
              </a:rPr>
              <a:t>2.</a:t>
            </a:r>
            <a:r>
              <a:rPr kumimoji="1" lang="zh-CN" altLang="en-US" sz="2400" dirty="0">
                <a:latin typeface="宋体" panose="02010600030101010101" pitchFamily="2" charset="-122"/>
                <a:ea typeface="宋体" panose="02010600030101010101" pitchFamily="2" charset="-122"/>
              </a:rPr>
              <a:t>图线宽度</a:t>
            </a:r>
            <a:r>
              <a:rPr kumimoji="1" lang="en-US" altLang="zh-CN" sz="2400" dirty="0">
                <a:latin typeface="宋体" panose="02010600030101010101" pitchFamily="2" charset="-122"/>
                <a:ea typeface="宋体" panose="02010600030101010101" pitchFamily="2" charset="-122"/>
              </a:rPr>
              <a:t>d   0.13  0.18  0.25  0.35  0.5  0.7  1  1.4  2mm</a:t>
            </a:r>
          </a:p>
          <a:p>
            <a:pPr eaLnBrk="1" hangingPunct="1">
              <a:buFontTx/>
              <a:buNone/>
            </a:pPr>
            <a:r>
              <a:rPr kumimoji="1" lang="zh-CN" altLang="en-US" sz="2400" dirty="0">
                <a:latin typeface="宋体" panose="02010600030101010101" pitchFamily="2" charset="-122"/>
                <a:ea typeface="宋体" panose="02010600030101010101" pitchFamily="2" charset="-122"/>
              </a:rPr>
              <a:t>  粗实线的宽度通常选用</a:t>
            </a:r>
            <a:r>
              <a:rPr kumimoji="1" lang="en-US" altLang="zh-CN" sz="2400" dirty="0">
                <a:latin typeface="宋体" panose="02010600030101010101" pitchFamily="2" charset="-122"/>
                <a:ea typeface="宋体" panose="02010600030101010101" pitchFamily="2" charset="-122"/>
              </a:rPr>
              <a:t>0.5mm</a:t>
            </a:r>
            <a:r>
              <a:rPr kumimoji="1" lang="zh-CN" altLang="en-US" sz="2400" dirty="0">
                <a:latin typeface="宋体" panose="02010600030101010101" pitchFamily="2" charset="-122"/>
                <a:ea typeface="宋体" panose="02010600030101010101" pitchFamily="2" charset="-122"/>
              </a:rPr>
              <a:t>或</a:t>
            </a:r>
            <a:r>
              <a:rPr kumimoji="1" lang="en-US" altLang="zh-CN" sz="2400" dirty="0">
                <a:latin typeface="宋体" panose="02010600030101010101" pitchFamily="2" charset="-122"/>
                <a:ea typeface="宋体" panose="02010600030101010101" pitchFamily="2" charset="-122"/>
              </a:rPr>
              <a:t>0.7mm</a:t>
            </a:r>
            <a:r>
              <a:rPr kumimoji="1" lang="en-US" altLang="zh-CN" sz="2400" dirty="0">
                <a:ea typeface="宋体" panose="02010600030101010101" pitchFamily="2" charset="-122"/>
              </a:rPr>
              <a:t> </a:t>
            </a:r>
          </a:p>
          <a:p>
            <a:pPr eaLnBrk="1" hangingPunct="1">
              <a:buFontTx/>
              <a:buNone/>
            </a:pPr>
            <a:endParaRPr kumimoji="1" lang="zh-CN" altLang="en-US" sz="2400" dirty="0">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a:extLst>
              <a:ext uri="{FF2B5EF4-FFF2-40B4-BE49-F238E27FC236}">
                <a16:creationId xmlns:a16="http://schemas.microsoft.com/office/drawing/2014/main" id="{F3190A76-5CD7-A67A-02DE-F4F3458578C3}"/>
              </a:ext>
            </a:extLst>
          </p:cNvPr>
          <p:cNvSpPr>
            <a:spLocks noChangeArrowheads="1"/>
          </p:cNvSpPr>
          <p:nvPr/>
        </p:nvSpPr>
        <p:spPr bwMode="auto">
          <a:xfrm>
            <a:off x="2759076" y="14583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pic>
        <p:nvPicPr>
          <p:cNvPr id="49155" name="Picture 4" descr="Draw1bb">
            <a:extLst>
              <a:ext uri="{FF2B5EF4-FFF2-40B4-BE49-F238E27FC236}">
                <a16:creationId xmlns:a16="http://schemas.microsoft.com/office/drawing/2014/main" id="{AC074FC8-0647-D2C1-C1DD-9C9520F001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3723" t="-5380" r="46826"/>
          <a:stretch>
            <a:fillRect/>
          </a:stretch>
        </p:blipFill>
        <p:spPr bwMode="auto">
          <a:xfrm>
            <a:off x="4656139" y="1916114"/>
            <a:ext cx="161448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4438" name="Group 230">
            <a:extLst>
              <a:ext uri="{FF2B5EF4-FFF2-40B4-BE49-F238E27FC236}">
                <a16:creationId xmlns:a16="http://schemas.microsoft.com/office/drawing/2014/main" id="{335ECD7F-BAF4-BB9F-4B8D-9AE80E7B4B0F}"/>
              </a:ext>
            </a:extLst>
          </p:cNvPr>
          <p:cNvGraphicFramePr>
            <a:graphicFrameLocks noGrp="1"/>
          </p:cNvGraphicFramePr>
          <p:nvPr>
            <p:extLst>
              <p:ext uri="{D42A27DB-BD31-4B8C-83A1-F6EECF244321}">
                <p14:modId xmlns:p14="http://schemas.microsoft.com/office/powerpoint/2010/main" val="296123470"/>
              </p:ext>
            </p:extLst>
          </p:nvPr>
        </p:nvGraphicFramePr>
        <p:xfrm>
          <a:off x="2855913" y="1484313"/>
          <a:ext cx="7561262" cy="4464053"/>
        </p:xfrm>
        <a:graphic>
          <a:graphicData uri="http://schemas.openxmlformats.org/drawingml/2006/table">
            <a:tbl>
              <a:tblPr/>
              <a:tblGrid>
                <a:gridCol w="1068387">
                  <a:extLst>
                    <a:ext uri="{9D8B030D-6E8A-4147-A177-3AD203B41FA5}">
                      <a16:colId xmlns:a16="http://schemas.microsoft.com/office/drawing/2014/main" val="20000"/>
                    </a:ext>
                  </a:extLst>
                </a:gridCol>
                <a:gridCol w="2517775">
                  <a:extLst>
                    <a:ext uri="{9D8B030D-6E8A-4147-A177-3AD203B41FA5}">
                      <a16:colId xmlns:a16="http://schemas.microsoft.com/office/drawing/2014/main" val="20001"/>
                    </a:ext>
                  </a:extLst>
                </a:gridCol>
                <a:gridCol w="1773238">
                  <a:extLst>
                    <a:ext uri="{9D8B030D-6E8A-4147-A177-3AD203B41FA5}">
                      <a16:colId xmlns:a16="http://schemas.microsoft.com/office/drawing/2014/main" val="20002"/>
                    </a:ext>
                  </a:extLst>
                </a:gridCol>
                <a:gridCol w="2201862">
                  <a:extLst>
                    <a:ext uri="{9D8B030D-6E8A-4147-A177-3AD203B41FA5}">
                      <a16:colId xmlns:a16="http://schemas.microsoft.com/office/drawing/2014/main" val="20003"/>
                    </a:ext>
                  </a:extLst>
                </a:gridCol>
              </a:tblGrid>
              <a:tr h="493713">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代号</a:t>
                      </a:r>
                      <a:r>
                        <a:rPr kumimoji="0" lang="en-US" altLang="zh-CN" sz="1000" b="0" i="0" u="none" strike="noStrike" cap="none" normalizeH="0" baseline="0">
                          <a:ln>
                            <a:noFill/>
                          </a:ln>
                          <a:solidFill>
                            <a:schemeClr val="tx1"/>
                          </a:solidFill>
                          <a:effectLst/>
                          <a:latin typeface="Times New Roman" pitchFamily="18" charset="0"/>
                          <a:ea typeface="宋体" pitchFamily="2" charset="-122"/>
                          <a:cs typeface="Arial" charset="0"/>
                        </a:rPr>
                        <a:t>NO.(</a:t>
                      </a: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名称</a:t>
                      </a:r>
                      <a:r>
                        <a:rPr kumimoji="0" lang="en-US" altLang="zh-CN" sz="1000" b="0" i="0" u="none" strike="noStrike" cap="none" normalizeH="0" baseline="0">
                          <a:ln>
                            <a:noFill/>
                          </a:ln>
                          <a:solidFill>
                            <a:schemeClr val="tx1"/>
                          </a:solidFill>
                          <a:effectLst/>
                          <a:latin typeface="Times New Roman" pitchFamily="18" charset="0"/>
                          <a:ea typeface="宋体" pitchFamily="2" charset="-122"/>
                          <a:cs typeface="Arial" charset="0"/>
                        </a:rPr>
                        <a:t>)</a:t>
                      </a:r>
                      <a:endParaRPr kumimoji="0" lang="en-US" altLang="zh-CN"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a:ln>
                            <a:noFill/>
                          </a:ln>
                          <a:solidFill>
                            <a:schemeClr val="tx1"/>
                          </a:solidFill>
                          <a:effectLst/>
                          <a:latin typeface="Times New Roman" pitchFamily="18" charset="0"/>
                          <a:ea typeface="宋体" pitchFamily="2" charset="-122"/>
                          <a:cs typeface="Arial" charset="0"/>
                        </a:rPr>
                        <a:t>图线名称和表示</a:t>
                      </a:r>
                      <a:endParaRPr kumimoji="0" lang="zh-CN" altLang="en-US" sz="1800" b="0" i="0" u="none" strike="noStrike" cap="none" normalizeH="0" baseline="0" dirty="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rgbClr val="FF3300"/>
                          </a:solidFill>
                          <a:effectLst/>
                          <a:latin typeface="Times New Roman" pitchFamily="18" charset="0"/>
                          <a:ea typeface="宋体" pitchFamily="2" charset="-122"/>
                          <a:cs typeface="Arial" charset="0"/>
                        </a:rPr>
                        <a:t>一般应用</a:t>
                      </a:r>
                      <a:endParaRPr kumimoji="0" lang="zh-CN" altLang="en-US" sz="1800" b="0" i="0" u="none" strike="noStrike" cap="none" normalizeH="0" baseline="0">
                        <a:ln>
                          <a:noFill/>
                        </a:ln>
                        <a:solidFill>
                          <a:srgbClr val="FF3300"/>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屏幕颜色</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3713">
                <a:tc rowSpan="2">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01</a:t>
                      </a: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（实线）</a:t>
                      </a:r>
                      <a:endParaRPr kumimoji="0" lang="zh-CN" altLang="en-US" sz="1800" b="0" i="0" u="none" strike="noStrike" cap="none" normalizeH="0" baseline="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细实线</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rgbClr val="FF3300"/>
                          </a:solidFill>
                          <a:effectLst/>
                          <a:latin typeface="Times New Roman" pitchFamily="18" charset="0"/>
                          <a:ea typeface="宋体" pitchFamily="2" charset="-122"/>
                          <a:cs typeface="Arial" charset="0"/>
                        </a:rPr>
                        <a:t>尺寸线、尺寸界线、指引线、剖面线等</a:t>
                      </a:r>
                      <a:endParaRPr kumimoji="0" lang="zh-CN" altLang="en-US" sz="1800" b="0" i="0" u="none" strike="noStrike" cap="none" normalizeH="0" baseline="0">
                        <a:ln>
                          <a:noFill/>
                        </a:ln>
                        <a:solidFill>
                          <a:srgbClr val="FF3300"/>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白</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3713">
                <a:tc vMerge="1">
                  <a:txBody>
                    <a:bodyPr/>
                    <a:lstStyle/>
                    <a:p>
                      <a:endParaRPr lang="zh-CN" altLang="en-US"/>
                    </a:p>
                  </a:txBody>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粗实线</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rgbClr val="FF3300"/>
                          </a:solidFill>
                          <a:effectLst/>
                          <a:latin typeface="Times New Roman" pitchFamily="18" charset="0"/>
                          <a:ea typeface="宋体" pitchFamily="2" charset="-122"/>
                          <a:cs typeface="Arial" charset="0"/>
                        </a:rPr>
                        <a:t>可见轮廓线、螺纹牙顶线螺纹长度终止线</a:t>
                      </a:r>
                      <a:endParaRPr kumimoji="0" lang="zh-CN" altLang="en-US" sz="1800" b="0" i="0" u="none" strike="noStrike" cap="none" normalizeH="0" baseline="0">
                        <a:ln>
                          <a:noFill/>
                        </a:ln>
                        <a:solidFill>
                          <a:srgbClr val="FF3300"/>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绿</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8788">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02</a:t>
                      </a: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（虚线）</a:t>
                      </a:r>
                      <a:endParaRPr kumimoji="0" lang="zh-CN" altLang="en-US" sz="1800" b="0" i="0" u="none" strike="noStrike" cap="none" normalizeH="0" baseline="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细虚线</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rgbClr val="FF3300"/>
                          </a:solidFill>
                          <a:effectLst/>
                          <a:latin typeface="Times New Roman" pitchFamily="18" charset="0"/>
                          <a:ea typeface="宋体" pitchFamily="2" charset="-122"/>
                          <a:cs typeface="Arial" charset="0"/>
                        </a:rPr>
                        <a:t>不可见轮廓线</a:t>
                      </a:r>
                      <a:endParaRPr kumimoji="0" lang="zh-CN" altLang="en-US" sz="1800" b="0" i="0" u="none" strike="noStrike" cap="none" normalizeH="0" baseline="0">
                        <a:ln>
                          <a:noFill/>
                        </a:ln>
                        <a:solidFill>
                          <a:srgbClr val="FF3300"/>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黄</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4675">
                <a:tc rowSpan="2">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04</a:t>
                      </a: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（点画线）</a:t>
                      </a:r>
                      <a:endParaRPr kumimoji="0" lang="zh-CN" altLang="en-US" sz="1800" b="0" i="0" u="none" strike="noStrike" cap="none" normalizeH="0" baseline="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细点画线</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rgbClr val="FF3300"/>
                          </a:solidFill>
                          <a:effectLst/>
                          <a:latin typeface="Times New Roman" pitchFamily="18" charset="0"/>
                          <a:ea typeface="宋体" pitchFamily="2" charset="-122"/>
                          <a:cs typeface="Arial" charset="0"/>
                        </a:rPr>
                        <a:t>对称中心线、齿轮的分度圆、剖切线等</a:t>
                      </a:r>
                      <a:endParaRPr kumimoji="0" lang="zh-CN" altLang="en-US" sz="1800" b="0" i="0" u="none" strike="noStrike" cap="none" normalizeH="0" baseline="0">
                        <a:ln>
                          <a:noFill/>
                        </a:ln>
                        <a:solidFill>
                          <a:srgbClr val="FF3300"/>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红</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4650">
                <a:tc vMerge="1">
                  <a:txBody>
                    <a:bodyPr/>
                    <a:lstStyle/>
                    <a:p>
                      <a:endParaRPr lang="zh-CN" altLang="en-US"/>
                    </a:p>
                  </a:txBody>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粗点画线</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rgbClr val="FF3300"/>
                          </a:solidFill>
                          <a:effectLst/>
                          <a:latin typeface="Times New Roman" pitchFamily="18" charset="0"/>
                          <a:ea typeface="宋体" pitchFamily="2" charset="-122"/>
                          <a:cs typeface="Times New Roman" pitchFamily="18" charset="0"/>
                        </a:rPr>
                        <a:t>限定范围表示线</a:t>
                      </a:r>
                      <a:endParaRPr kumimoji="0" lang="zh-CN" altLang="en-US" sz="1800" b="0" i="0" u="none" strike="noStrike" cap="none" normalizeH="0" baseline="0">
                        <a:ln>
                          <a:noFill/>
                        </a:ln>
                        <a:solidFill>
                          <a:srgbClr val="FF3300"/>
                        </a:solidFill>
                        <a:effectLst/>
                        <a:latin typeface="Arial" charset="0"/>
                        <a:ea typeface="宋体" pitchFamily="2" charset="-122"/>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棕</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4213">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05</a:t>
                      </a: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（双点画线）</a:t>
                      </a:r>
                      <a:endParaRPr kumimoji="0" lang="zh-CN" altLang="en-US" sz="1800" b="0" i="0" u="none" strike="noStrike" cap="none" normalizeH="0" baseline="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a:ln>
                            <a:noFill/>
                          </a:ln>
                          <a:solidFill>
                            <a:schemeClr val="tx1"/>
                          </a:solidFill>
                          <a:effectLst/>
                          <a:latin typeface="Times New Roman" pitchFamily="18" charset="0"/>
                          <a:ea typeface="宋体" pitchFamily="2" charset="-122"/>
                          <a:cs typeface="Arial" charset="0"/>
                        </a:rPr>
                        <a:t>细双点画线</a:t>
                      </a:r>
                      <a:endParaRPr kumimoji="0" lang="zh-CN" altLang="en-US" sz="1800" b="0" i="0" u="none" strike="noStrike" cap="none" normalizeH="0" baseline="0" dirty="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rgbClr val="FF3300"/>
                          </a:solidFill>
                          <a:effectLst/>
                          <a:latin typeface="Times New Roman" pitchFamily="18" charset="0"/>
                          <a:ea typeface="宋体" pitchFamily="2" charset="-122"/>
                          <a:cs typeface="Times New Roman" pitchFamily="18" charset="0"/>
                        </a:rPr>
                        <a:t>相邻辅助零件的轮廓线、可动零件处于</a:t>
                      </a:r>
                      <a:r>
                        <a:rPr kumimoji="0" lang="zh-CN" altLang="en-US" sz="1000" b="0" i="0" u="none" strike="noStrike" cap="none" normalizeH="0" baseline="0">
                          <a:ln>
                            <a:noFill/>
                          </a:ln>
                          <a:solidFill>
                            <a:srgbClr val="FF3300"/>
                          </a:solidFill>
                          <a:effectLst/>
                          <a:latin typeface="Times New Roman" pitchFamily="18" charset="0"/>
                          <a:ea typeface="宋体" pitchFamily="2" charset="-122"/>
                          <a:cs typeface="Arial" charset="0"/>
                        </a:rPr>
                        <a:t>极限位置时轮廓线</a:t>
                      </a:r>
                      <a:endParaRPr kumimoji="0" lang="zh-CN" altLang="en-US" sz="1800" b="0" i="0" u="none" strike="noStrike" cap="none" normalizeH="0" baseline="0">
                        <a:ln>
                          <a:noFill/>
                        </a:ln>
                        <a:solidFill>
                          <a:srgbClr val="FF3300"/>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粉红</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3713">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基本线型的变型</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波浪线</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rgbClr val="FF3300"/>
                          </a:solidFill>
                          <a:effectLst/>
                          <a:latin typeface="Times New Roman" pitchFamily="18" charset="0"/>
                          <a:ea typeface="宋体" pitchFamily="2" charset="-122"/>
                          <a:cs typeface="Arial" charset="0"/>
                        </a:rPr>
                        <a:t>断裂边界线</a:t>
                      </a:r>
                      <a:endParaRPr kumimoji="0" lang="zh-CN" altLang="en-US" sz="1800" b="0" i="0" u="none" strike="noStrike" cap="none" normalizeH="0" baseline="0">
                        <a:ln>
                          <a:noFill/>
                        </a:ln>
                        <a:solidFill>
                          <a:srgbClr val="FF3300"/>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白</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875">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图线的组合</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a:ln>
                            <a:noFill/>
                          </a:ln>
                          <a:solidFill>
                            <a:schemeClr val="tx1"/>
                          </a:solidFill>
                          <a:effectLst/>
                          <a:latin typeface="Times New Roman" pitchFamily="18" charset="0"/>
                          <a:ea typeface="宋体" pitchFamily="2" charset="-122"/>
                          <a:cs typeface="Arial" charset="0"/>
                        </a:rPr>
                        <a:t>双折线</a:t>
                      </a:r>
                      <a:endParaRPr kumimoji="0" lang="zh-CN" altLang="en-US" sz="1800" b="0" i="0" u="none" strike="noStrike" cap="none" normalizeH="0" baseline="0">
                        <a:ln>
                          <a:noFill/>
                        </a:ln>
                        <a:solidFill>
                          <a:schemeClr val="tx1"/>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a:ln>
                            <a:noFill/>
                          </a:ln>
                          <a:solidFill>
                            <a:srgbClr val="FF3300"/>
                          </a:solidFill>
                          <a:effectLst/>
                          <a:latin typeface="Times New Roman" pitchFamily="18" charset="0"/>
                          <a:ea typeface="宋体" pitchFamily="2" charset="-122"/>
                          <a:cs typeface="Arial" charset="0"/>
                        </a:rPr>
                        <a:t>断裂边界线</a:t>
                      </a:r>
                      <a:endParaRPr kumimoji="0" lang="zh-CN" altLang="en-US" sz="1800" b="0" i="0" u="none" strike="noStrike" cap="none" normalizeH="0" baseline="0" dirty="0">
                        <a:ln>
                          <a:noFill/>
                        </a:ln>
                        <a:solidFill>
                          <a:srgbClr val="FF3300"/>
                        </a:solidFill>
                        <a:effectLst/>
                        <a:latin typeface="Arial" charset="0"/>
                        <a:ea typeface="宋体" pitchFamily="2" charset="-122"/>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a:extLst>
              <a:ext uri="{FF2B5EF4-FFF2-40B4-BE49-F238E27FC236}">
                <a16:creationId xmlns:a16="http://schemas.microsoft.com/office/drawing/2014/main" id="{B4FFFFBF-025A-55B5-0684-6ADEDDF33172}"/>
              </a:ext>
            </a:extLst>
          </p:cNvPr>
          <p:cNvSpPr>
            <a:spLocks noChangeArrowheads="1"/>
          </p:cNvSpPr>
          <p:nvPr/>
        </p:nvSpPr>
        <p:spPr bwMode="auto">
          <a:xfrm>
            <a:off x="1524001" y="13917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3074" name="Object 5">
            <a:extLst>
              <a:ext uri="{FF2B5EF4-FFF2-40B4-BE49-F238E27FC236}">
                <a16:creationId xmlns:a16="http://schemas.microsoft.com/office/drawing/2014/main" id="{57873DA5-D667-2A62-7D79-6666023FAD4D}"/>
              </a:ext>
            </a:extLst>
          </p:cNvPr>
          <p:cNvGraphicFramePr>
            <a:graphicFrameLocks noChangeAspect="1"/>
          </p:cNvGraphicFramePr>
          <p:nvPr>
            <p:extLst>
              <p:ext uri="{D42A27DB-BD31-4B8C-83A1-F6EECF244321}">
                <p14:modId xmlns:p14="http://schemas.microsoft.com/office/powerpoint/2010/main" val="3711459741"/>
              </p:ext>
            </p:extLst>
          </p:nvPr>
        </p:nvGraphicFramePr>
        <p:xfrm>
          <a:off x="2603500" y="1282700"/>
          <a:ext cx="6985000" cy="4292600"/>
        </p:xfrm>
        <a:graphic>
          <a:graphicData uri="http://schemas.openxmlformats.org/presentationml/2006/ole">
            <mc:AlternateContent xmlns:mc="http://schemas.openxmlformats.org/markup-compatibility/2006">
              <mc:Choice xmlns:v="urn:schemas-microsoft-com:vml" Requires="v">
                <p:oleObj name="AutoCAD Drawing" r:id="rId2" imgW="9020175" imgH="4972050" progId="AutoCAD.Drawing.16">
                  <p:embed/>
                </p:oleObj>
              </mc:Choice>
              <mc:Fallback>
                <p:oleObj name="AutoCAD Drawing" r:id="rId2" imgW="9020175" imgH="4972050" progId="AutoCAD.Drawing.16">
                  <p:embed/>
                  <p:pic>
                    <p:nvPicPr>
                      <p:cNvPr id="3074" name="Object 5">
                        <a:extLst>
                          <a:ext uri="{FF2B5EF4-FFF2-40B4-BE49-F238E27FC236}">
                            <a16:creationId xmlns:a16="http://schemas.microsoft.com/office/drawing/2014/main" id="{57873DA5-D667-2A62-7D79-6666023FA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308" t="12689" r="15552" b="14206"/>
                      <a:stretch>
                        <a:fillRect/>
                      </a:stretch>
                    </p:blipFill>
                    <p:spPr bwMode="auto">
                      <a:xfrm>
                        <a:off x="2603500" y="1282700"/>
                        <a:ext cx="69850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6" name="Rectangle 7">
            <a:extLst>
              <a:ext uri="{FF2B5EF4-FFF2-40B4-BE49-F238E27FC236}">
                <a16:creationId xmlns:a16="http://schemas.microsoft.com/office/drawing/2014/main" id="{A4C4A939-5D18-24C2-453B-67080E95A0D4}"/>
              </a:ext>
            </a:extLst>
          </p:cNvPr>
          <p:cNvSpPr>
            <a:spLocks noChangeArrowheads="1"/>
          </p:cNvSpPr>
          <p:nvPr/>
        </p:nvSpPr>
        <p:spPr bwMode="auto">
          <a:xfrm>
            <a:off x="4689475" y="5575300"/>
            <a:ext cx="3168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800" dirty="0">
                <a:solidFill>
                  <a:srgbClr val="FF3300"/>
                </a:solidFill>
                <a:ea typeface="宋体" panose="02010600030101010101" pitchFamily="2" charset="-122"/>
              </a:rPr>
              <a:t>线型的应用示例</a:t>
            </a:r>
            <a:r>
              <a:rPr lang="zh-CN" altLang="en-US" dirty="0">
                <a:solidFill>
                  <a:srgbClr val="FF3300"/>
                </a:solidFill>
                <a:ea typeface="宋体" panose="02010600030101010101" pitchFamily="2" charset="-122"/>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76397AB-7BC0-7C2C-8589-6C5C4ABDB0F7}"/>
              </a:ext>
            </a:extLst>
          </p:cNvPr>
          <p:cNvSpPr>
            <a:spLocks noGrp="1" noChangeArrowheads="1"/>
          </p:cNvSpPr>
          <p:nvPr>
            <p:ph type="title" idx="4294967295"/>
          </p:nvPr>
        </p:nvSpPr>
        <p:spPr>
          <a:xfrm>
            <a:off x="171450" y="385762"/>
            <a:ext cx="7086600" cy="719138"/>
          </a:xfrm>
        </p:spPr>
        <p:txBody>
          <a:bodyPr/>
          <a:lstStyle/>
          <a:p>
            <a:pPr eaLnBrk="1" hangingPunct="1"/>
            <a:r>
              <a:rPr lang="en-US" altLang="zh-CN" sz="2800" dirty="0">
                <a:solidFill>
                  <a:schemeClr val="tx1"/>
                </a:solidFill>
                <a:latin typeface="宋体" panose="02010600030101010101" pitchFamily="2" charset="-122"/>
                <a:ea typeface="宋体" panose="02010600030101010101" pitchFamily="2" charset="-122"/>
              </a:rPr>
              <a:t>1.1.5 </a:t>
            </a:r>
            <a:r>
              <a:rPr lang="zh-CN" altLang="en-US" sz="2800" dirty="0">
                <a:solidFill>
                  <a:schemeClr val="tx1"/>
                </a:solidFill>
                <a:latin typeface="宋体" panose="02010600030101010101" pitchFamily="2" charset="-122"/>
                <a:ea typeface="宋体" panose="02010600030101010101" pitchFamily="2" charset="-122"/>
              </a:rPr>
              <a:t>尺寸标注 </a:t>
            </a:r>
            <a:r>
              <a:rPr lang="en-US" altLang="zh-CN" sz="2800" dirty="0">
                <a:solidFill>
                  <a:schemeClr val="tx1"/>
                </a:solidFill>
                <a:latin typeface="宋体" panose="02010600030101010101" pitchFamily="2" charset="-122"/>
                <a:ea typeface="宋体" panose="02010600030101010101" pitchFamily="2" charset="-122"/>
              </a:rPr>
              <a:t>(GB/T 4458.4—2003)</a:t>
            </a:r>
            <a:endParaRPr lang="zh-CN" altLang="en-US" sz="3600" b="1" dirty="0">
              <a:latin typeface="宋体" panose="02010600030101010101" pitchFamily="2" charset="-122"/>
              <a:ea typeface="宋体" panose="02010600030101010101" pitchFamily="2" charset="-122"/>
            </a:endParaRPr>
          </a:p>
        </p:txBody>
      </p:sp>
      <p:sp>
        <p:nvSpPr>
          <p:cNvPr id="50179" name="Rectangle 3">
            <a:extLst>
              <a:ext uri="{FF2B5EF4-FFF2-40B4-BE49-F238E27FC236}">
                <a16:creationId xmlns:a16="http://schemas.microsoft.com/office/drawing/2014/main" id="{5ACD920E-F788-7537-BC38-EB2D6C308942}"/>
              </a:ext>
            </a:extLst>
          </p:cNvPr>
          <p:cNvSpPr>
            <a:spLocks noGrp="1" noChangeArrowheads="1"/>
          </p:cNvSpPr>
          <p:nvPr>
            <p:ph idx="4294967295"/>
          </p:nvPr>
        </p:nvSpPr>
        <p:spPr>
          <a:xfrm>
            <a:off x="2238375" y="1790700"/>
            <a:ext cx="7715250" cy="4038600"/>
          </a:xfrm>
        </p:spPr>
        <p:txBody>
          <a:bodyPr/>
          <a:lstStyle/>
          <a:p>
            <a:pPr eaLnBrk="1" hangingPunct="1">
              <a:lnSpc>
                <a:spcPct val="80000"/>
              </a:lnSpc>
              <a:buFontTx/>
              <a:buNone/>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．基本规则</a:t>
            </a:r>
          </a:p>
          <a:p>
            <a:pPr eaLnBrk="1" hangingPunct="1">
              <a:lnSpc>
                <a:spcPct val="80000"/>
              </a:lnSpc>
              <a:buFontTx/>
              <a:buNone/>
            </a:pPr>
            <a:r>
              <a:rPr lang="en-US" altLang="zh-CN" sz="2400" dirty="0">
                <a:latin typeface="宋体" panose="02010600030101010101" pitchFamily="2" charset="-122"/>
                <a:ea typeface="宋体" panose="02010600030101010101" pitchFamily="2" charset="-122"/>
              </a:rPr>
              <a:t>   (1) </a:t>
            </a:r>
            <a:r>
              <a:rPr lang="zh-CN" altLang="en-US" sz="2400" dirty="0">
                <a:latin typeface="宋体" panose="02010600030101010101" pitchFamily="2" charset="-122"/>
                <a:ea typeface="宋体" panose="02010600030101010101" pitchFamily="2" charset="-122"/>
              </a:rPr>
              <a:t>图样中的尺寸一般以毫米为单位。当以毫米</a:t>
            </a:r>
          </a:p>
          <a:p>
            <a:pPr eaLnBrk="1" hangingPunct="1">
              <a:lnSpc>
                <a:spcPct val="80000"/>
              </a:lnSpc>
              <a:buFontTx/>
              <a:buNone/>
            </a:pPr>
            <a:r>
              <a:rPr lang="zh-CN" altLang="en-US" sz="2400" dirty="0">
                <a:latin typeface="宋体" panose="02010600030101010101" pitchFamily="2" charset="-122"/>
                <a:ea typeface="宋体" panose="02010600030101010101" pitchFamily="2" charset="-122"/>
              </a:rPr>
              <a:t>为单位时，不需标注计量单位的名称或者符号；如</a:t>
            </a:r>
          </a:p>
          <a:p>
            <a:pPr eaLnBrk="1" hangingPunct="1">
              <a:lnSpc>
                <a:spcPct val="80000"/>
              </a:lnSpc>
              <a:buFontTx/>
              <a:buNone/>
            </a:pPr>
            <a:r>
              <a:rPr lang="zh-CN" altLang="en-US" sz="2400" dirty="0">
                <a:latin typeface="宋体" panose="02010600030101010101" pitchFamily="2" charset="-122"/>
                <a:ea typeface="宋体" panose="02010600030101010101" pitchFamily="2" charset="-122"/>
              </a:rPr>
              <a:t>采用其它单位，则必须注明相应的计量单位名称和</a:t>
            </a:r>
          </a:p>
          <a:p>
            <a:pPr eaLnBrk="1" hangingPunct="1">
              <a:lnSpc>
                <a:spcPct val="80000"/>
              </a:lnSpc>
              <a:buFontTx/>
              <a:buNone/>
            </a:pPr>
            <a:r>
              <a:rPr lang="zh-CN" altLang="en-US" sz="2400" dirty="0">
                <a:latin typeface="宋体" panose="02010600030101010101" pitchFamily="2" charset="-122"/>
                <a:ea typeface="宋体" panose="02010600030101010101" pitchFamily="2" charset="-122"/>
              </a:rPr>
              <a:t>符号。</a:t>
            </a:r>
          </a:p>
          <a:p>
            <a:pPr eaLnBrk="1" hangingPunct="1">
              <a:lnSpc>
                <a:spcPct val="80000"/>
              </a:lnSpc>
              <a:buFontTx/>
              <a:buNone/>
            </a:pPr>
            <a:r>
              <a:rPr lang="en-US" altLang="zh-CN" sz="2400" dirty="0">
                <a:latin typeface="宋体" panose="02010600030101010101" pitchFamily="2" charset="-122"/>
                <a:ea typeface="宋体" panose="02010600030101010101" pitchFamily="2" charset="-122"/>
              </a:rPr>
              <a:t>   (2) </a:t>
            </a:r>
            <a:r>
              <a:rPr lang="zh-CN" altLang="en-US" sz="2400" dirty="0">
                <a:latin typeface="宋体" panose="02010600030101010101" pitchFamily="2" charset="-122"/>
                <a:ea typeface="宋体" panose="02010600030101010101" pitchFamily="2" charset="-122"/>
              </a:rPr>
              <a:t>图样上所标注的尺寸数值为机件的真实大小，</a:t>
            </a:r>
          </a:p>
          <a:p>
            <a:pPr eaLnBrk="1" hangingPunct="1">
              <a:lnSpc>
                <a:spcPct val="80000"/>
              </a:lnSpc>
              <a:buFontTx/>
              <a:buNone/>
            </a:pPr>
            <a:r>
              <a:rPr lang="zh-CN" altLang="en-US" sz="2400" dirty="0">
                <a:latin typeface="宋体" panose="02010600030101010101" pitchFamily="2" charset="-122"/>
                <a:ea typeface="宋体" panose="02010600030101010101" pitchFamily="2" charset="-122"/>
              </a:rPr>
              <a:t>与图形的大小、绘图的比例和准确度无关。</a:t>
            </a:r>
          </a:p>
          <a:p>
            <a:pPr eaLnBrk="1" hangingPunct="1">
              <a:lnSpc>
                <a:spcPct val="80000"/>
              </a:lnSpc>
              <a:buFontTx/>
              <a:buNone/>
            </a:pPr>
            <a:r>
              <a:rPr lang="en-US" altLang="zh-CN" sz="2400" dirty="0">
                <a:latin typeface="宋体" panose="02010600030101010101" pitchFamily="2" charset="-122"/>
                <a:ea typeface="宋体" panose="02010600030101010101" pitchFamily="2" charset="-122"/>
              </a:rPr>
              <a:t>   (3) </a:t>
            </a:r>
            <a:r>
              <a:rPr lang="zh-CN" altLang="en-US" sz="2400" dirty="0">
                <a:latin typeface="宋体" panose="02010600030101010101" pitchFamily="2" charset="-122"/>
                <a:ea typeface="宋体" panose="02010600030101010101" pitchFamily="2" charset="-122"/>
              </a:rPr>
              <a:t>机件的每一尺寸，在图样中一般只标注一次。</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2D75871F-8ED2-1B28-AB2C-5704B95B221B}"/>
              </a:ext>
            </a:extLst>
          </p:cNvPr>
          <p:cNvSpPr>
            <a:spLocks noGrp="1" noChangeArrowheads="1"/>
          </p:cNvSpPr>
          <p:nvPr>
            <p:ph idx="4294967295"/>
          </p:nvPr>
        </p:nvSpPr>
        <p:spPr>
          <a:xfrm>
            <a:off x="2208212" y="1719263"/>
            <a:ext cx="7775575" cy="4038600"/>
          </a:xfrm>
        </p:spPr>
        <p:txBody>
          <a:bodyPr/>
          <a:lstStyle/>
          <a:p>
            <a:pPr marL="609600" indent="-609600">
              <a:buNone/>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．尺寸组成  一个完整的尺寸由尺寸界线、尺寸线、尺寸数字（包括必要的字母和图形符号）和箭头与斜线组成。</a:t>
            </a:r>
            <a:r>
              <a:rPr lang="zh-CN" altLang="en-US" dirty="0">
                <a:ea typeface="宋体" panose="02010600030101010101" pitchFamily="2" charset="-122"/>
              </a:rPr>
              <a:t> </a:t>
            </a:r>
          </a:p>
          <a:p>
            <a:pPr marL="609600" indent="-609600">
              <a:buClr>
                <a:srgbClr val="FF0066"/>
              </a:buClr>
              <a:buNone/>
            </a:pP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）尺寸界线   </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细实线绘制，也可用轮廓线或中心线代替. </a:t>
            </a: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尺寸界线与尺寸线应垂直 </a:t>
            </a:r>
          </a:p>
          <a:p>
            <a:pPr marL="609600" indent="-609600">
              <a:buClr>
                <a:srgbClr val="FF0066"/>
              </a:buClr>
              <a:buNone/>
            </a:pP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）尺寸线  </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细实线绘制不可用轮廓线、中心线或延长线代替。</a:t>
            </a: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必须平行所注线段。</a:t>
            </a:r>
          </a:p>
          <a:p>
            <a:pPr marL="609600" indent="-609600">
              <a:buClr>
                <a:srgbClr val="FF0066"/>
              </a:buClr>
              <a:buNone/>
            </a:pP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）尺寸数字  </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注在尺寸线上方或中断处。 </a:t>
            </a:r>
            <a:r>
              <a:rPr lang="en-US" altLang="zh-CN" sz="2400" dirty="0">
                <a:latin typeface="宋体" panose="02010600030101010101" pitchFamily="2" charset="-122"/>
                <a:ea typeface="宋体" panose="02010600030101010101" pitchFamily="2" charset="-122"/>
              </a:rPr>
              <a:t>b 、</a:t>
            </a:r>
            <a:r>
              <a:rPr lang="zh-CN" altLang="en-US" sz="2400" dirty="0">
                <a:latin typeface="宋体" panose="02010600030101010101" pitchFamily="2" charset="-122"/>
                <a:ea typeface="宋体" panose="02010600030101010101" pitchFamily="2" charset="-122"/>
              </a:rPr>
              <a:t>尺寸数字方向按图示.   </a:t>
            </a:r>
            <a:r>
              <a:rPr lang="en-US" altLang="zh-CN" sz="2400" dirty="0">
                <a:latin typeface="宋体" panose="02010600030101010101" pitchFamily="2" charset="-122"/>
                <a:ea typeface="宋体" panose="02010600030101010101" pitchFamily="2" charset="-122"/>
              </a:rPr>
              <a:t>c 、</a:t>
            </a:r>
            <a:r>
              <a:rPr lang="zh-CN" altLang="en-US" sz="2400" dirty="0">
                <a:latin typeface="宋体" panose="02010600030101010101" pitchFamily="2" charset="-122"/>
                <a:ea typeface="宋体" panose="02010600030101010101" pitchFamily="2" charset="-122"/>
              </a:rPr>
              <a:t>数字不被任何图线所通过。</a:t>
            </a:r>
          </a:p>
          <a:p>
            <a:pPr marL="609600" indent="-609600"/>
            <a:endParaRPr lang="zh-CN" altLang="en-US" sz="24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37045536-32ED-60A9-6819-A14F380A4760}"/>
              </a:ext>
            </a:extLst>
          </p:cNvPr>
          <p:cNvGrpSpPr/>
          <p:nvPr/>
        </p:nvGrpSpPr>
        <p:grpSpPr>
          <a:xfrm>
            <a:off x="2817812" y="2294896"/>
            <a:ext cx="6517213" cy="684609"/>
            <a:chOff x="1382851" y="1884777"/>
            <a:chExt cx="4138612" cy="912812"/>
          </a:xfrm>
        </p:grpSpPr>
        <p:sp>
          <p:nvSpPr>
            <p:cNvPr id="9" name="MH_SubTitle_1">
              <a:extLst>
                <a:ext uri="{FF2B5EF4-FFF2-40B4-BE49-F238E27FC236}">
                  <a16:creationId xmlns:a16="http://schemas.microsoft.com/office/drawing/2014/main" id="{6EC85B4E-5353-FA52-518E-6C0B5C3AF3BF}"/>
                </a:ext>
              </a:extLst>
            </p:cNvPr>
            <p:cNvSpPr/>
            <p:nvPr>
              <p:custDataLst>
                <p:tags r:id="rId10"/>
              </p:custDataLst>
            </p:nvPr>
          </p:nvSpPr>
          <p:spPr>
            <a:xfrm>
              <a:off x="2233751" y="1919702"/>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国家标准的基本规定</a:t>
              </a:r>
            </a:p>
          </p:txBody>
        </p:sp>
        <p:sp>
          <p:nvSpPr>
            <p:cNvPr id="10" name="MH_Other_1">
              <a:extLst>
                <a:ext uri="{FF2B5EF4-FFF2-40B4-BE49-F238E27FC236}">
                  <a16:creationId xmlns:a16="http://schemas.microsoft.com/office/drawing/2014/main" id="{F1F95D3B-CF2D-A343-B001-A8DC8CF2D479}"/>
                </a:ext>
              </a:extLst>
            </p:cNvPr>
            <p:cNvSpPr/>
            <p:nvPr>
              <p:custDataLst>
                <p:tags r:id="rId11"/>
              </p:custDataLst>
            </p:nvPr>
          </p:nvSpPr>
          <p:spPr>
            <a:xfrm>
              <a:off x="1382851" y="1884777"/>
              <a:ext cx="1041400" cy="912812"/>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1</a:t>
              </a:r>
              <a:endParaRPr lang="zh-CN" altLang="en-US" sz="3000" dirty="0">
                <a:solidFill>
                  <a:srgbClr val="FFFFFF"/>
                </a:solidFill>
              </a:endParaRPr>
            </a:p>
          </p:txBody>
        </p:sp>
      </p:grpSp>
      <p:grpSp>
        <p:nvGrpSpPr>
          <p:cNvPr id="11" name="组合 10">
            <a:extLst>
              <a:ext uri="{FF2B5EF4-FFF2-40B4-BE49-F238E27FC236}">
                <a16:creationId xmlns:a16="http://schemas.microsoft.com/office/drawing/2014/main" id="{62229BE9-C9ED-593E-74B9-A94CAAAA322A}"/>
              </a:ext>
            </a:extLst>
          </p:cNvPr>
          <p:cNvGrpSpPr/>
          <p:nvPr/>
        </p:nvGrpSpPr>
        <p:grpSpPr>
          <a:xfrm>
            <a:off x="2817812" y="2989031"/>
            <a:ext cx="6517212" cy="684610"/>
            <a:chOff x="1382851" y="2810290"/>
            <a:chExt cx="4138612" cy="912813"/>
          </a:xfrm>
        </p:grpSpPr>
        <p:sp>
          <p:nvSpPr>
            <p:cNvPr id="12" name="MH_SubTitle_2">
              <a:extLst>
                <a:ext uri="{FF2B5EF4-FFF2-40B4-BE49-F238E27FC236}">
                  <a16:creationId xmlns:a16="http://schemas.microsoft.com/office/drawing/2014/main" id="{D5C417E1-B36B-8347-7796-5D392BE6206F}"/>
                </a:ext>
              </a:extLst>
            </p:cNvPr>
            <p:cNvSpPr/>
            <p:nvPr>
              <p:custDataLst>
                <p:tags r:id="rId8"/>
              </p:custDataLst>
            </p:nvPr>
          </p:nvSpPr>
          <p:spPr>
            <a:xfrm>
              <a:off x="2233751" y="2845214"/>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绘图工具及其使用方法</a:t>
              </a:r>
            </a:p>
          </p:txBody>
        </p:sp>
        <p:sp>
          <p:nvSpPr>
            <p:cNvPr id="13" name="MH_Other_2">
              <a:extLst>
                <a:ext uri="{FF2B5EF4-FFF2-40B4-BE49-F238E27FC236}">
                  <a16:creationId xmlns:a16="http://schemas.microsoft.com/office/drawing/2014/main" id="{836D6F3A-168F-4090-A192-A6CACAF4D897}"/>
                </a:ext>
              </a:extLst>
            </p:cNvPr>
            <p:cNvSpPr/>
            <p:nvPr>
              <p:custDataLst>
                <p:tags r:id="rId9"/>
              </p:custDataLst>
            </p:nvPr>
          </p:nvSpPr>
          <p:spPr>
            <a:xfrm>
              <a:off x="1382851" y="2810290"/>
              <a:ext cx="1041400" cy="912813"/>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2</a:t>
              </a:r>
              <a:endParaRPr lang="zh-CN" altLang="en-US" sz="3000" dirty="0">
                <a:solidFill>
                  <a:srgbClr val="FFFFFF"/>
                </a:solidFill>
              </a:endParaRPr>
            </a:p>
          </p:txBody>
        </p:sp>
      </p:grpSp>
      <p:grpSp>
        <p:nvGrpSpPr>
          <p:cNvPr id="14" name="组合 13">
            <a:extLst>
              <a:ext uri="{FF2B5EF4-FFF2-40B4-BE49-F238E27FC236}">
                <a16:creationId xmlns:a16="http://schemas.microsoft.com/office/drawing/2014/main" id="{CA709672-1AA0-14A9-5639-9F9F7E1AA382}"/>
              </a:ext>
            </a:extLst>
          </p:cNvPr>
          <p:cNvGrpSpPr/>
          <p:nvPr/>
        </p:nvGrpSpPr>
        <p:grpSpPr>
          <a:xfrm>
            <a:off x="2817812" y="3683165"/>
            <a:ext cx="6517212" cy="1380960"/>
            <a:chOff x="1382851" y="3735802"/>
            <a:chExt cx="4138612" cy="1841280"/>
          </a:xfrm>
        </p:grpSpPr>
        <p:sp>
          <p:nvSpPr>
            <p:cNvPr id="15" name="MH_SubTitle_3">
              <a:extLst>
                <a:ext uri="{FF2B5EF4-FFF2-40B4-BE49-F238E27FC236}">
                  <a16:creationId xmlns:a16="http://schemas.microsoft.com/office/drawing/2014/main" id="{F1F96D76-A56D-7657-3F8F-F7E66F63CD6C}"/>
                </a:ext>
              </a:extLst>
            </p:cNvPr>
            <p:cNvSpPr/>
            <p:nvPr>
              <p:custDataLst>
                <p:tags r:id="rId4"/>
              </p:custDataLst>
            </p:nvPr>
          </p:nvSpPr>
          <p:spPr>
            <a:xfrm>
              <a:off x="2233751" y="3770727"/>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常用的几何作图方法</a:t>
              </a:r>
            </a:p>
          </p:txBody>
        </p:sp>
        <p:sp>
          <p:nvSpPr>
            <p:cNvPr id="16" name="MH_Other_3">
              <a:extLst>
                <a:ext uri="{FF2B5EF4-FFF2-40B4-BE49-F238E27FC236}">
                  <a16:creationId xmlns:a16="http://schemas.microsoft.com/office/drawing/2014/main" id="{6ED71344-C343-8A02-B1CA-104B7B06A40C}"/>
                </a:ext>
              </a:extLst>
            </p:cNvPr>
            <p:cNvSpPr/>
            <p:nvPr>
              <p:custDataLst>
                <p:tags r:id="rId5"/>
              </p:custDataLst>
            </p:nvPr>
          </p:nvSpPr>
          <p:spPr>
            <a:xfrm>
              <a:off x="1382851" y="3735802"/>
              <a:ext cx="1041400" cy="912812"/>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3</a:t>
              </a:r>
              <a:endParaRPr lang="zh-CN" altLang="en-US" sz="3000" dirty="0">
                <a:solidFill>
                  <a:srgbClr val="FFFFFF"/>
                </a:solidFill>
              </a:endParaRPr>
            </a:p>
          </p:txBody>
        </p:sp>
        <p:sp>
          <p:nvSpPr>
            <p:cNvPr id="17" name="MH_SubTitle_3">
              <a:extLst>
                <a:ext uri="{FF2B5EF4-FFF2-40B4-BE49-F238E27FC236}">
                  <a16:creationId xmlns:a16="http://schemas.microsoft.com/office/drawing/2014/main" id="{608D1968-943A-EA74-D6A6-58E6451D4C7B}"/>
                </a:ext>
              </a:extLst>
            </p:cNvPr>
            <p:cNvSpPr/>
            <p:nvPr>
              <p:custDataLst>
                <p:tags r:id="rId6"/>
              </p:custDataLst>
            </p:nvPr>
          </p:nvSpPr>
          <p:spPr>
            <a:xfrm>
              <a:off x="2233751" y="4699195"/>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平面图形的分析与尺寸标注</a:t>
              </a:r>
            </a:p>
          </p:txBody>
        </p:sp>
        <p:sp>
          <p:nvSpPr>
            <p:cNvPr id="18" name="MH_Other_3">
              <a:extLst>
                <a:ext uri="{FF2B5EF4-FFF2-40B4-BE49-F238E27FC236}">
                  <a16:creationId xmlns:a16="http://schemas.microsoft.com/office/drawing/2014/main" id="{462D4E42-B4CB-2856-5C2A-DA1E2A1BA996}"/>
                </a:ext>
              </a:extLst>
            </p:cNvPr>
            <p:cNvSpPr/>
            <p:nvPr>
              <p:custDataLst>
                <p:tags r:id="rId7"/>
              </p:custDataLst>
            </p:nvPr>
          </p:nvSpPr>
          <p:spPr>
            <a:xfrm>
              <a:off x="1382851" y="4664270"/>
              <a:ext cx="1041400" cy="912812"/>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4</a:t>
              </a:r>
              <a:endParaRPr lang="zh-CN" altLang="en-US" sz="3000" dirty="0">
                <a:solidFill>
                  <a:srgbClr val="FFFFFF"/>
                </a:solidFill>
              </a:endParaRPr>
            </a:p>
          </p:txBody>
        </p:sp>
      </p:grpSp>
      <p:sp>
        <p:nvSpPr>
          <p:cNvPr id="19" name="MH_PageTitle">
            <a:extLst>
              <a:ext uri="{FF2B5EF4-FFF2-40B4-BE49-F238E27FC236}">
                <a16:creationId xmlns:a16="http://schemas.microsoft.com/office/drawing/2014/main" id="{B911256D-D985-E532-BEC9-D006C81D386D}"/>
              </a:ext>
            </a:extLst>
          </p:cNvPr>
          <p:cNvSpPr txBox="1">
            <a:spLocks/>
          </p:cNvSpPr>
          <p:nvPr>
            <p:custDataLst>
              <p:tags r:id="rId1"/>
            </p:custDataLst>
          </p:nvPr>
        </p:nvSpPr>
        <p:spPr>
          <a:xfrm>
            <a:off x="3649276" y="1516186"/>
            <a:ext cx="5406796" cy="524696"/>
          </a:xfrm>
          <a:prstGeom prst="rect">
            <a:avLst/>
          </a:prstGeom>
        </p:spPr>
        <p:txBody>
          <a:bodyPr>
            <a:normAutofit fontScale="82500" lnSpcReduction="20000"/>
          </a:bodyPr>
          <a:lst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9pPr>
          </a:lstStyle>
          <a:p>
            <a:pPr algn="ctr" hangingPunct="1"/>
            <a:r>
              <a:rPr lang="zh-CN" altLang="en-US" dirty="0"/>
              <a:t>第一章</a:t>
            </a:r>
            <a:endParaRPr lang="en-US" altLang="zh-CN" dirty="0"/>
          </a:p>
        </p:txBody>
      </p:sp>
      <p:grpSp>
        <p:nvGrpSpPr>
          <p:cNvPr id="32" name="组合 31">
            <a:extLst>
              <a:ext uri="{FF2B5EF4-FFF2-40B4-BE49-F238E27FC236}">
                <a16:creationId xmlns:a16="http://schemas.microsoft.com/office/drawing/2014/main" id="{DADF513A-CABB-3ED5-D1ED-EDFC5919120C}"/>
              </a:ext>
            </a:extLst>
          </p:cNvPr>
          <p:cNvGrpSpPr/>
          <p:nvPr/>
        </p:nvGrpSpPr>
        <p:grpSpPr>
          <a:xfrm>
            <a:off x="2817812" y="5054765"/>
            <a:ext cx="6517212" cy="684609"/>
            <a:chOff x="1382851" y="3735802"/>
            <a:chExt cx="4138612" cy="912812"/>
          </a:xfrm>
        </p:grpSpPr>
        <p:sp>
          <p:nvSpPr>
            <p:cNvPr id="33" name="MH_SubTitle_3">
              <a:extLst>
                <a:ext uri="{FF2B5EF4-FFF2-40B4-BE49-F238E27FC236}">
                  <a16:creationId xmlns:a16="http://schemas.microsoft.com/office/drawing/2014/main" id="{81CC1542-D7FA-A166-0351-F95728AECDBB}"/>
                </a:ext>
              </a:extLst>
            </p:cNvPr>
            <p:cNvSpPr/>
            <p:nvPr>
              <p:custDataLst>
                <p:tags r:id="rId2"/>
              </p:custDataLst>
            </p:nvPr>
          </p:nvSpPr>
          <p:spPr>
            <a:xfrm>
              <a:off x="2233751" y="3770727"/>
              <a:ext cx="3287712" cy="838200"/>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lumMod val="20000"/>
                <a:lumOff val="8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0000" tIns="0" rIns="0" bIns="0" spcCol="1270" anchor="ctr">
              <a:normAutofit/>
            </a:bodyPr>
            <a:lstStyle/>
            <a:p>
              <a:pPr>
                <a:lnSpc>
                  <a:spcPct val="130000"/>
                </a:lnSpc>
                <a:defRPr/>
              </a:pPr>
              <a:r>
                <a:rPr lang="zh-CN" altLang="en-US" sz="1500" dirty="0">
                  <a:solidFill>
                    <a:srgbClr val="565656"/>
                  </a:solidFill>
                </a:rPr>
                <a:t>    绘图的步骤和方法</a:t>
              </a:r>
            </a:p>
          </p:txBody>
        </p:sp>
        <p:sp>
          <p:nvSpPr>
            <p:cNvPr id="34" name="MH_Other_3">
              <a:extLst>
                <a:ext uri="{FF2B5EF4-FFF2-40B4-BE49-F238E27FC236}">
                  <a16:creationId xmlns:a16="http://schemas.microsoft.com/office/drawing/2014/main" id="{26EFB2F0-0047-EBE3-F2BD-9C9D174789E9}"/>
                </a:ext>
              </a:extLst>
            </p:cNvPr>
            <p:cNvSpPr/>
            <p:nvPr>
              <p:custDataLst>
                <p:tags r:id="rId3"/>
              </p:custDataLst>
            </p:nvPr>
          </p:nvSpPr>
          <p:spPr>
            <a:xfrm>
              <a:off x="1382851" y="3735802"/>
              <a:ext cx="1041400" cy="912812"/>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000" dirty="0">
                  <a:solidFill>
                    <a:srgbClr val="FFFFFF"/>
                  </a:solidFill>
                </a:rPr>
                <a:t>5</a:t>
              </a:r>
              <a:endParaRPr lang="zh-CN" altLang="en-US" sz="3000" dirty="0">
                <a:solidFill>
                  <a:srgbClr val="FFFFFF"/>
                </a:solidFill>
              </a:endParaRPr>
            </a:p>
          </p:txBody>
        </p:sp>
      </p:grpSp>
    </p:spTree>
    <p:extLst>
      <p:ext uri="{BB962C8B-B14F-4D97-AF65-F5344CB8AC3E}">
        <p14:creationId xmlns:p14="http://schemas.microsoft.com/office/powerpoint/2010/main" val="1454240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3017C0A5-C055-E8A2-6A48-0BD60DE6E330}"/>
              </a:ext>
            </a:extLst>
          </p:cNvPr>
          <p:cNvSpPr>
            <a:spLocks noGrp="1" noChangeArrowheads="1"/>
          </p:cNvSpPr>
          <p:nvPr>
            <p:ph idx="4294967295"/>
          </p:nvPr>
        </p:nvSpPr>
        <p:spPr>
          <a:xfrm>
            <a:off x="4514850" y="1262063"/>
            <a:ext cx="7086600" cy="4038600"/>
          </a:xfrm>
        </p:spPr>
        <p:txBody>
          <a:bodyPr/>
          <a:lstStyle/>
          <a:p>
            <a:pPr eaLnBrk="1" hangingPunct="1">
              <a:buFontTx/>
              <a:buNone/>
            </a:pPr>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4</a:t>
            </a:r>
            <a:r>
              <a:rPr lang="zh-CN" altLang="en-US" sz="2400">
                <a:latin typeface="宋体" panose="02010600030101010101" pitchFamily="2" charset="-122"/>
                <a:ea typeface="宋体" panose="02010600030101010101" pitchFamily="2" charset="-122"/>
              </a:rPr>
              <a:t>）箭头与斜线 </a:t>
            </a:r>
          </a:p>
          <a:p>
            <a:pPr eaLnBrk="1" hangingPunct="1">
              <a:buFontTx/>
              <a:buNone/>
            </a:pPr>
            <a:endParaRPr lang="zh-CN" altLang="en-US" sz="2400">
              <a:latin typeface="宋体" panose="02010600030101010101" pitchFamily="2" charset="-122"/>
              <a:ea typeface="宋体" panose="02010600030101010101" pitchFamily="2" charset="-122"/>
            </a:endParaRPr>
          </a:p>
        </p:txBody>
      </p:sp>
      <p:pic>
        <p:nvPicPr>
          <p:cNvPr id="52227" name="Picture 5">
            <a:extLst>
              <a:ext uri="{FF2B5EF4-FFF2-40B4-BE49-F238E27FC236}">
                <a16:creationId xmlns:a16="http://schemas.microsoft.com/office/drawing/2014/main" id="{620781F2-6896-1819-D5B5-25EBACC6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425" y="2000250"/>
            <a:ext cx="617220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9">
            <a:extLst>
              <a:ext uri="{FF2B5EF4-FFF2-40B4-BE49-F238E27FC236}">
                <a16:creationId xmlns:a16="http://schemas.microsoft.com/office/drawing/2014/main" id="{2B5BE6DA-437B-9D37-A52A-AE8499635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561" r="7021" b="32312"/>
          <a:stretch>
            <a:fillRect/>
          </a:stretch>
        </p:blipFill>
        <p:spPr bwMode="auto">
          <a:xfrm>
            <a:off x="2782888" y="1484314"/>
            <a:ext cx="6767512"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5">
            <a:extLst>
              <a:ext uri="{FF2B5EF4-FFF2-40B4-BE49-F238E27FC236}">
                <a16:creationId xmlns:a16="http://schemas.microsoft.com/office/drawing/2014/main" id="{4D0AB0BC-4BA8-F457-A5FB-FB9576CE54D8}"/>
              </a:ext>
            </a:extLst>
          </p:cNvPr>
          <p:cNvSpPr>
            <a:spLocks noChangeArrowheads="1"/>
          </p:cNvSpPr>
          <p:nvPr/>
        </p:nvSpPr>
        <p:spPr bwMode="auto">
          <a:xfrm>
            <a:off x="3216275" y="981075"/>
            <a:ext cx="554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2400">
                <a:latin typeface="宋体" panose="02010600030101010101" pitchFamily="2" charset="-122"/>
                <a:ea typeface="宋体" panose="02010600030101010101" pitchFamily="2" charset="-122"/>
              </a:rPr>
              <a:t>3</a:t>
            </a:r>
            <a:r>
              <a:rPr lang="zh-CN" altLang="en-US" sz="2400">
                <a:latin typeface="宋体" panose="02010600030101010101" pitchFamily="2" charset="-122"/>
                <a:ea typeface="宋体" panose="02010600030101010101" pitchFamily="2" charset="-122"/>
              </a:rPr>
              <a:t>．尺寸注法的基本规定（如图）</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8">
            <a:extLst>
              <a:ext uri="{FF2B5EF4-FFF2-40B4-BE49-F238E27FC236}">
                <a16:creationId xmlns:a16="http://schemas.microsoft.com/office/drawing/2014/main" id="{31C89AC3-0BE0-8F32-7E18-08506332F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152"/>
          <a:stretch>
            <a:fillRect/>
          </a:stretch>
        </p:blipFill>
        <p:spPr bwMode="auto">
          <a:xfrm>
            <a:off x="2640014" y="765176"/>
            <a:ext cx="72739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B5C79F86-0114-E89E-2B75-1B66C4C2935A}"/>
              </a:ext>
            </a:extLst>
          </p:cNvPr>
          <p:cNvSpPr>
            <a:spLocks noGrp="1" noChangeArrowheads="1"/>
          </p:cNvSpPr>
          <p:nvPr>
            <p:ph idx="4294967295"/>
          </p:nvPr>
        </p:nvSpPr>
        <p:spPr>
          <a:xfrm>
            <a:off x="3174208" y="1116014"/>
            <a:ext cx="7427912" cy="4038600"/>
          </a:xfrm>
        </p:spPr>
        <p:txBody>
          <a:bodyPr/>
          <a:lstStyle/>
          <a:p>
            <a:pPr algn="just" eaLnBrk="1" hangingPunct="1">
              <a:buFontTx/>
              <a:buNone/>
            </a:pPr>
            <a:r>
              <a:rPr kumimoji="1" lang="en-US" altLang="zh-CN" sz="2400">
                <a:latin typeface="宋体" panose="02010600030101010101" pitchFamily="2" charset="-122"/>
                <a:ea typeface="宋体" panose="02010600030101010101" pitchFamily="2" charset="-122"/>
              </a:rPr>
              <a:t>4.</a:t>
            </a:r>
            <a:r>
              <a:rPr kumimoji="1" lang="zh-CN" altLang="en-US" sz="2400">
                <a:latin typeface="宋体" panose="02010600030101010101" pitchFamily="2" charset="-122"/>
                <a:ea typeface="宋体" panose="02010600030101010101" pitchFamily="2" charset="-122"/>
              </a:rPr>
              <a:t>常用的尺寸注法</a:t>
            </a:r>
            <a:r>
              <a:rPr kumimoji="1" lang="zh-CN" altLang="en-US">
                <a:ea typeface="宋体" panose="02010600030101010101" pitchFamily="2" charset="-122"/>
              </a:rPr>
              <a:t> </a:t>
            </a:r>
            <a:r>
              <a:rPr kumimoji="1" lang="zh-CN" altLang="en-US" sz="2400">
                <a:ea typeface="宋体" panose="02010600030101010101" pitchFamily="2" charset="-122"/>
              </a:rPr>
              <a:t>角度、狭小尺寸等</a:t>
            </a:r>
          </a:p>
        </p:txBody>
      </p:sp>
      <p:pic>
        <p:nvPicPr>
          <p:cNvPr id="55299" name="Picture 4">
            <a:extLst>
              <a:ext uri="{FF2B5EF4-FFF2-40B4-BE49-F238E27FC236}">
                <a16:creationId xmlns:a16="http://schemas.microsoft.com/office/drawing/2014/main" id="{E6A08610-C958-7AB0-D111-803ADFEAA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2276476"/>
            <a:ext cx="360045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a:extLst>
              <a:ext uri="{FF2B5EF4-FFF2-40B4-BE49-F238E27FC236}">
                <a16:creationId xmlns:a16="http://schemas.microsoft.com/office/drawing/2014/main" id="{12E6B366-5DC7-4E3A-B2FA-B9FC1F87F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40" t="24055" r="13382" b="19348"/>
          <a:stretch>
            <a:fillRect/>
          </a:stretch>
        </p:blipFill>
        <p:spPr bwMode="auto">
          <a:xfrm>
            <a:off x="5375275" y="1989139"/>
            <a:ext cx="5113338"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wipe(up)">
                                      <p:cBhvr>
                                        <p:cTn id="7"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A95594D5-573C-E92C-3303-74A6EE3EEDF5}"/>
              </a:ext>
            </a:extLst>
          </p:cNvPr>
          <p:cNvSpPr>
            <a:spLocks noGrp="1" noChangeArrowheads="1"/>
          </p:cNvSpPr>
          <p:nvPr>
            <p:ph type="title" idx="4294967295"/>
          </p:nvPr>
        </p:nvSpPr>
        <p:spPr>
          <a:xfrm>
            <a:off x="0" y="185203"/>
            <a:ext cx="10972800" cy="1508125"/>
          </a:xfrm>
        </p:spPr>
        <p:txBody>
          <a:bodyPr/>
          <a:lstStyle/>
          <a:p>
            <a:pPr eaLnBrk="1" hangingPunct="1"/>
            <a:r>
              <a:rPr lang="en-US" altLang="zh-CN" sz="3200" dirty="0">
                <a:solidFill>
                  <a:schemeClr val="tx1"/>
                </a:solidFill>
                <a:latin typeface="宋体" panose="02010600030101010101" pitchFamily="2" charset="-122"/>
                <a:ea typeface="宋体" panose="02010600030101010101" pitchFamily="2" charset="-122"/>
              </a:rPr>
              <a:t>1.2  </a:t>
            </a:r>
            <a:r>
              <a:rPr lang="zh-CN" altLang="en-US" sz="3200" dirty="0">
                <a:solidFill>
                  <a:schemeClr val="tx1"/>
                </a:solidFill>
                <a:latin typeface="宋体" panose="02010600030101010101" pitchFamily="2" charset="-122"/>
                <a:ea typeface="宋体" panose="02010600030101010101" pitchFamily="2" charset="-122"/>
              </a:rPr>
              <a:t>绘图工具及其使用方法</a:t>
            </a:r>
            <a:br>
              <a:rPr lang="zh-CN" altLang="en-US" sz="3200" b="1" dirty="0">
                <a:latin typeface="宋体" panose="02010600030101010101" pitchFamily="2" charset="-122"/>
                <a:ea typeface="宋体" panose="02010600030101010101" pitchFamily="2" charset="-122"/>
              </a:rPr>
            </a:br>
            <a:endParaRPr lang="zh-CN" altLang="en-US" sz="3200" b="1" dirty="0">
              <a:latin typeface="宋体" panose="02010600030101010101" pitchFamily="2" charset="-122"/>
              <a:ea typeface="宋体" panose="02010600030101010101" pitchFamily="2" charset="-122"/>
            </a:endParaRPr>
          </a:p>
        </p:txBody>
      </p:sp>
      <p:sp>
        <p:nvSpPr>
          <p:cNvPr id="4100" name="Rectangle 3">
            <a:extLst>
              <a:ext uri="{FF2B5EF4-FFF2-40B4-BE49-F238E27FC236}">
                <a16:creationId xmlns:a16="http://schemas.microsoft.com/office/drawing/2014/main" id="{6FA00397-B986-0206-DA93-3FD85BA22968}"/>
              </a:ext>
            </a:extLst>
          </p:cNvPr>
          <p:cNvSpPr>
            <a:spLocks noGrp="1" noChangeArrowheads="1"/>
          </p:cNvSpPr>
          <p:nvPr>
            <p:ph idx="4294967295"/>
          </p:nvPr>
        </p:nvSpPr>
        <p:spPr>
          <a:xfrm>
            <a:off x="2135187" y="1346716"/>
            <a:ext cx="7921625" cy="1800225"/>
          </a:xfrm>
        </p:spPr>
        <p:txBody>
          <a:bodyPr/>
          <a:lstStyle/>
          <a:p>
            <a:pPr algn="just" eaLnBrk="1" hangingPunct="1">
              <a:buFontTx/>
              <a:buNone/>
            </a:pPr>
            <a:r>
              <a:rPr lang="en-US" altLang="zh-CN" sz="2400" dirty="0">
                <a:latin typeface="宋体" panose="02010600030101010101" pitchFamily="2" charset="-122"/>
                <a:ea typeface="宋体" panose="02010600030101010101" pitchFamily="2" charset="-122"/>
              </a:rPr>
              <a:t>1.2.1</a:t>
            </a:r>
            <a:r>
              <a:rPr lang="zh-CN" altLang="en-US" sz="2400" dirty="0">
                <a:latin typeface="宋体" panose="02010600030101010101" pitchFamily="2" charset="-122"/>
                <a:ea typeface="宋体" panose="02010600030101010101" pitchFamily="2" charset="-122"/>
              </a:rPr>
              <a:t>图板和丁字尺</a:t>
            </a:r>
          </a:p>
          <a:p>
            <a:pPr algn="just" eaLnBrk="1" hangingPunct="1">
              <a:buFontTx/>
              <a:buNone/>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．图板  图板的板面应平整，工作边应平直。绘图时，用胶带纸将图纸固定在图板的适当位置上，一般应固定在图板的左下方，如图所示。</a:t>
            </a:r>
          </a:p>
        </p:txBody>
      </p:sp>
      <p:sp>
        <p:nvSpPr>
          <p:cNvPr id="4101" name="Rectangle 5">
            <a:extLst>
              <a:ext uri="{FF2B5EF4-FFF2-40B4-BE49-F238E27FC236}">
                <a16:creationId xmlns:a16="http://schemas.microsoft.com/office/drawing/2014/main" id="{8039D0BD-D752-EB43-4BD8-31D57315654C}"/>
              </a:ext>
            </a:extLst>
          </p:cNvPr>
          <p:cNvSpPr>
            <a:spLocks noChangeArrowheads="1"/>
          </p:cNvSpPr>
          <p:nvPr/>
        </p:nvSpPr>
        <p:spPr bwMode="auto">
          <a:xfrm>
            <a:off x="1524001" y="187749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4098" name="Object 4">
            <a:extLst>
              <a:ext uri="{FF2B5EF4-FFF2-40B4-BE49-F238E27FC236}">
                <a16:creationId xmlns:a16="http://schemas.microsoft.com/office/drawing/2014/main" id="{E76F9F36-A2E5-6DB8-A306-5D1FC581C5B0}"/>
              </a:ext>
            </a:extLst>
          </p:cNvPr>
          <p:cNvGraphicFramePr>
            <a:graphicFrameLocks noChangeAspect="1"/>
          </p:cNvGraphicFramePr>
          <p:nvPr/>
        </p:nvGraphicFramePr>
        <p:xfrm>
          <a:off x="3935414" y="3068638"/>
          <a:ext cx="5133975" cy="3128962"/>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4098" name="Object 4">
                        <a:extLst>
                          <a:ext uri="{FF2B5EF4-FFF2-40B4-BE49-F238E27FC236}">
                            <a16:creationId xmlns:a16="http://schemas.microsoft.com/office/drawing/2014/main" id="{E76F9F36-A2E5-6DB8-A306-5D1FC581C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689" t="5881" r="10429" b="2420"/>
                      <a:stretch>
                        <a:fillRect/>
                      </a:stretch>
                    </p:blipFill>
                    <p:spPr bwMode="auto">
                      <a:xfrm>
                        <a:off x="3935414" y="3068638"/>
                        <a:ext cx="5133975"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339CA9F-1BC1-1919-CA47-C5C8B64E5369}"/>
              </a:ext>
            </a:extLst>
          </p:cNvPr>
          <p:cNvSpPr>
            <a:spLocks noGrp="1" noChangeArrowheads="1"/>
          </p:cNvSpPr>
          <p:nvPr>
            <p:ph type="title" idx="4294967295"/>
          </p:nvPr>
        </p:nvSpPr>
        <p:spPr>
          <a:xfrm>
            <a:off x="3003551" y="836613"/>
            <a:ext cx="7067550" cy="1944687"/>
          </a:xfrm>
        </p:spPr>
        <p:txBody>
          <a:bodyPr/>
          <a:lstStyle/>
          <a:p>
            <a:pPr eaLnBrk="1" hangingPunct="1"/>
            <a:r>
              <a:rPr lang="en-US" altLang="zh-CN" sz="2400" dirty="0">
                <a:solidFill>
                  <a:schemeClr val="tx1"/>
                </a:solidFill>
                <a:latin typeface="宋体" panose="02010600030101010101" pitchFamily="2" charset="-122"/>
                <a:ea typeface="宋体" panose="02010600030101010101" pitchFamily="2" charset="-122"/>
              </a:rPr>
              <a:t>2</a:t>
            </a:r>
            <a:r>
              <a:rPr lang="zh-CN" altLang="en-US" sz="2400" dirty="0">
                <a:solidFill>
                  <a:schemeClr val="tx1"/>
                </a:solidFill>
                <a:latin typeface="宋体" panose="02010600030101010101" pitchFamily="2" charset="-122"/>
                <a:ea typeface="宋体" panose="02010600030101010101" pitchFamily="2" charset="-122"/>
              </a:rPr>
              <a:t>．丁字尺  丁字尺由尺头和尺身两部分组成，尺身带有刻度，便于画线时直接度量。使用时必须将尺头紧靠在图板左侧的导边上下滑动，并利用尺身的工作边画出水平线，如图所示。</a:t>
            </a:r>
          </a:p>
        </p:txBody>
      </p:sp>
      <p:sp>
        <p:nvSpPr>
          <p:cNvPr id="58378" name="Rectangle 10">
            <a:extLst>
              <a:ext uri="{FF2B5EF4-FFF2-40B4-BE49-F238E27FC236}">
                <a16:creationId xmlns:a16="http://schemas.microsoft.com/office/drawing/2014/main" id="{88097C3A-D555-BABE-38DA-51C44A46FBD4}"/>
              </a:ext>
            </a:extLst>
          </p:cNvPr>
          <p:cNvSpPr>
            <a:spLocks noChangeArrowheads="1"/>
          </p:cNvSpPr>
          <p:nvPr/>
        </p:nvSpPr>
        <p:spPr bwMode="auto">
          <a:xfrm>
            <a:off x="4367214" y="2781300"/>
            <a:ext cx="3705225" cy="2940050"/>
          </a:xfrm>
          <a:prstGeom prst="rect">
            <a:avLst/>
          </a:prstGeom>
          <a:solidFill>
            <a:srgbClr val="FFFF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nvGrpSpPr>
          <p:cNvPr id="2" name="Group 11">
            <a:extLst>
              <a:ext uri="{FF2B5EF4-FFF2-40B4-BE49-F238E27FC236}">
                <a16:creationId xmlns:a16="http://schemas.microsoft.com/office/drawing/2014/main" id="{922531AF-BCC2-4C1C-B9BC-048E1535A936}"/>
              </a:ext>
            </a:extLst>
          </p:cNvPr>
          <p:cNvGrpSpPr>
            <a:grpSpLocks/>
          </p:cNvGrpSpPr>
          <p:nvPr/>
        </p:nvGrpSpPr>
        <p:grpSpPr bwMode="auto">
          <a:xfrm>
            <a:off x="4079876" y="3573463"/>
            <a:ext cx="4181475" cy="1416050"/>
            <a:chOff x="336" y="2880"/>
            <a:chExt cx="4224" cy="1248"/>
          </a:xfrm>
        </p:grpSpPr>
        <p:sp>
          <p:nvSpPr>
            <p:cNvPr id="56327" name="Rectangle 12">
              <a:extLst>
                <a:ext uri="{FF2B5EF4-FFF2-40B4-BE49-F238E27FC236}">
                  <a16:creationId xmlns:a16="http://schemas.microsoft.com/office/drawing/2014/main" id="{5946D050-E12C-C7EF-DD4B-CC851ACC95B7}"/>
                </a:ext>
              </a:extLst>
            </p:cNvPr>
            <p:cNvSpPr>
              <a:spLocks noChangeArrowheads="1"/>
            </p:cNvSpPr>
            <p:nvPr/>
          </p:nvSpPr>
          <p:spPr bwMode="auto">
            <a:xfrm>
              <a:off x="336" y="2880"/>
              <a:ext cx="288" cy="1248"/>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6328" name="Rectangle 13">
              <a:extLst>
                <a:ext uri="{FF2B5EF4-FFF2-40B4-BE49-F238E27FC236}">
                  <a16:creationId xmlns:a16="http://schemas.microsoft.com/office/drawing/2014/main" id="{F958043C-F4CA-D8D3-493A-73A116D45EBE}"/>
                </a:ext>
              </a:extLst>
            </p:cNvPr>
            <p:cNvSpPr>
              <a:spLocks noChangeArrowheads="1"/>
            </p:cNvSpPr>
            <p:nvPr/>
          </p:nvSpPr>
          <p:spPr bwMode="auto">
            <a:xfrm>
              <a:off x="624" y="3408"/>
              <a:ext cx="3936" cy="24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58382" name="Line 14">
            <a:extLst>
              <a:ext uri="{FF2B5EF4-FFF2-40B4-BE49-F238E27FC236}">
                <a16:creationId xmlns:a16="http://schemas.microsoft.com/office/drawing/2014/main" id="{B836CCC0-C2EA-6D84-4136-121407141648}"/>
              </a:ext>
            </a:extLst>
          </p:cNvPr>
          <p:cNvSpPr>
            <a:spLocks noChangeShapeType="1"/>
          </p:cNvSpPr>
          <p:nvPr/>
        </p:nvSpPr>
        <p:spPr bwMode="auto">
          <a:xfrm>
            <a:off x="5664201" y="4149726"/>
            <a:ext cx="873125" cy="317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383" name="Line 15">
            <a:extLst>
              <a:ext uri="{FF2B5EF4-FFF2-40B4-BE49-F238E27FC236}">
                <a16:creationId xmlns:a16="http://schemas.microsoft.com/office/drawing/2014/main" id="{B27CF0E0-B0B9-015D-0E71-242B614E99C8}"/>
              </a:ext>
            </a:extLst>
          </p:cNvPr>
          <p:cNvSpPr>
            <a:spLocks noChangeShapeType="1"/>
          </p:cNvSpPr>
          <p:nvPr/>
        </p:nvSpPr>
        <p:spPr bwMode="auto">
          <a:xfrm>
            <a:off x="5664201" y="5084764"/>
            <a:ext cx="873125" cy="317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8378"/>
                                        </p:tgtEl>
                                        <p:attrNameLst>
                                          <p:attrName>style.visibility</p:attrName>
                                        </p:attrNameLst>
                                      </p:cBhvr>
                                      <p:to>
                                        <p:strVal val="visible"/>
                                      </p:to>
                                    </p:set>
                                    <p:animEffect transition="in" filter="box(out)">
                                      <p:cBhvr>
                                        <p:cTn id="7" dur="500"/>
                                        <p:tgtEl>
                                          <p:spTgt spid="5837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8382"/>
                                        </p:tgtEl>
                                        <p:attrNameLst>
                                          <p:attrName>style.visibility</p:attrName>
                                        </p:attrNameLst>
                                      </p:cBhvr>
                                      <p:to>
                                        <p:strVal val="visible"/>
                                      </p:to>
                                    </p:set>
                                    <p:animEffect transition="in" filter="wipe(left)">
                                      <p:cBhvr>
                                        <p:cTn id="17" dur="500"/>
                                        <p:tgtEl>
                                          <p:spTgt spid="58382"/>
                                        </p:tgtEl>
                                      </p:cBhvr>
                                    </p:animEffect>
                                  </p:childTnLst>
                                  <p:subTnLst>
                                    <p:audio>
                                      <p:cMediaNode>
                                        <p:cTn display="0" masterRel="sameClick">
                                          <p:stCondLst>
                                            <p:cond evt="begin" delay="0">
                                              <p:tn val="15"/>
                                            </p:cond>
                                          </p:stCondLst>
                                          <p:endCondLst>
                                            <p:cond evt="onStopAudio" delay="0">
                                              <p:tgtEl>
                                                <p:sldTgt/>
                                              </p:tgtEl>
                                            </p:cond>
                                          </p:endCondLst>
                                        </p:cTn>
                                        <p:tgtEl>
                                          <p:sndTgt r:embed="rId3" name="drumroll.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8383"/>
                                        </p:tgtEl>
                                        <p:attrNameLst>
                                          <p:attrName>style.visibility</p:attrName>
                                        </p:attrNameLst>
                                      </p:cBhvr>
                                      <p:to>
                                        <p:strVal val="visible"/>
                                      </p:to>
                                    </p:set>
                                    <p:animEffect transition="in" filter="wipe(left)">
                                      <p:cBhvr>
                                        <p:cTn id="22" dur="500"/>
                                        <p:tgtEl>
                                          <p:spTgt spid="58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C3FEB16E-48FE-933E-20D9-1E9B7E611705}"/>
              </a:ext>
            </a:extLst>
          </p:cNvPr>
          <p:cNvSpPr>
            <a:spLocks noGrp="1" noChangeArrowheads="1"/>
          </p:cNvSpPr>
          <p:nvPr>
            <p:ph type="title" idx="4294967295"/>
          </p:nvPr>
        </p:nvSpPr>
        <p:spPr>
          <a:xfrm>
            <a:off x="292895" y="400050"/>
            <a:ext cx="7086600" cy="990600"/>
          </a:xfrm>
        </p:spPr>
        <p:txBody>
          <a:bodyPr/>
          <a:lstStyle/>
          <a:p>
            <a:pPr eaLnBrk="1" hangingPunct="1"/>
            <a:r>
              <a:rPr lang="en-US" altLang="zh-CN" sz="2800" dirty="0">
                <a:solidFill>
                  <a:schemeClr val="tx1"/>
                </a:solidFill>
                <a:latin typeface="宋体" panose="02010600030101010101" pitchFamily="2" charset="-122"/>
                <a:ea typeface="宋体" panose="02010600030101010101" pitchFamily="2" charset="-122"/>
              </a:rPr>
              <a:t>1.2.2 </a:t>
            </a:r>
            <a:r>
              <a:rPr lang="zh-CN" altLang="en-US" sz="2800" dirty="0">
                <a:solidFill>
                  <a:schemeClr val="tx1"/>
                </a:solidFill>
                <a:latin typeface="宋体" panose="02010600030101010101" pitchFamily="2" charset="-122"/>
                <a:ea typeface="宋体" panose="02010600030101010101" pitchFamily="2" charset="-122"/>
              </a:rPr>
              <a:t>三角板</a:t>
            </a:r>
            <a:br>
              <a:rPr lang="zh-CN" altLang="en-US" sz="2800" b="1" dirty="0">
                <a:solidFill>
                  <a:schemeClr val="tx1"/>
                </a:solidFill>
                <a:latin typeface="宋体" panose="02010600030101010101" pitchFamily="2" charset="-122"/>
                <a:ea typeface="宋体" panose="02010600030101010101" pitchFamily="2" charset="-122"/>
              </a:rPr>
            </a:b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5124" name="Rectangle 3">
            <a:extLst>
              <a:ext uri="{FF2B5EF4-FFF2-40B4-BE49-F238E27FC236}">
                <a16:creationId xmlns:a16="http://schemas.microsoft.com/office/drawing/2014/main" id="{9286FC19-9389-C79A-9FFC-2E0202CE2C28}"/>
              </a:ext>
            </a:extLst>
          </p:cNvPr>
          <p:cNvSpPr>
            <a:spLocks noGrp="1" noChangeArrowheads="1"/>
          </p:cNvSpPr>
          <p:nvPr>
            <p:ph idx="4294967295"/>
          </p:nvPr>
        </p:nvSpPr>
        <p:spPr>
          <a:xfrm>
            <a:off x="2507456" y="1177924"/>
            <a:ext cx="7086600" cy="4038600"/>
          </a:xfrm>
        </p:spPr>
        <p:txBody>
          <a:bodyPr/>
          <a:lstStyle/>
          <a:p>
            <a:pPr eaLnBrk="1" hangingPunct="1">
              <a:buFontTx/>
              <a:buNone/>
            </a:pPr>
            <a:r>
              <a:rPr lang="zh-CN" altLang="en-US" sz="2400" dirty="0">
                <a:latin typeface="宋体" panose="02010600030101010101" pitchFamily="2" charset="-122"/>
                <a:ea typeface="宋体" panose="02010600030101010101" pitchFamily="2" charset="-122"/>
              </a:rPr>
              <a:t>    一副三角板由一块</a:t>
            </a:r>
            <a:r>
              <a:rPr lang="en-US" altLang="zh-CN" sz="2400" dirty="0">
                <a:latin typeface="宋体" panose="02010600030101010101" pitchFamily="2" charset="-122"/>
                <a:ea typeface="宋体" panose="02010600030101010101" pitchFamily="2" charset="-122"/>
              </a:rPr>
              <a:t>45°</a:t>
            </a:r>
            <a:r>
              <a:rPr lang="zh-CN" altLang="en-US" sz="2400" dirty="0">
                <a:latin typeface="宋体" panose="02010600030101010101" pitchFamily="2" charset="-122"/>
                <a:ea typeface="宋体" panose="02010600030101010101" pitchFamily="2" charset="-122"/>
              </a:rPr>
              <a:t>的等腰直角三角板和一</a:t>
            </a:r>
          </a:p>
          <a:p>
            <a:pPr eaLnBrk="1" hangingPunct="1">
              <a:buFontTx/>
              <a:buNone/>
            </a:pPr>
            <a:r>
              <a:rPr lang="zh-CN" altLang="en-US" sz="2400" dirty="0">
                <a:latin typeface="宋体" panose="02010600030101010101" pitchFamily="2" charset="-122"/>
                <a:ea typeface="宋体" panose="02010600030101010101" pitchFamily="2" charset="-122"/>
              </a:rPr>
              <a:t>块</a:t>
            </a:r>
            <a:r>
              <a:rPr lang="en-US" altLang="zh-CN" sz="2400" dirty="0">
                <a:latin typeface="宋体" panose="02010600030101010101" pitchFamily="2" charset="-122"/>
                <a:ea typeface="宋体" panose="02010600030101010101" pitchFamily="2" charset="-122"/>
              </a:rPr>
              <a:t>30°</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60°</a:t>
            </a:r>
            <a:r>
              <a:rPr lang="zh-CN" altLang="en-US" sz="2400" dirty="0">
                <a:latin typeface="宋体" panose="02010600030101010101" pitchFamily="2" charset="-122"/>
                <a:ea typeface="宋体" panose="02010600030101010101" pitchFamily="2" charset="-122"/>
              </a:rPr>
              <a:t>的直角三角板组成。三角板与丁字尺</a:t>
            </a:r>
          </a:p>
          <a:p>
            <a:pPr eaLnBrk="1" hangingPunct="1">
              <a:buFontTx/>
              <a:buNone/>
            </a:pPr>
            <a:r>
              <a:rPr lang="zh-CN" altLang="en-US" sz="2400" dirty="0">
                <a:latin typeface="宋体" panose="02010600030101010101" pitchFamily="2" charset="-122"/>
                <a:ea typeface="宋体" panose="02010600030101010101" pitchFamily="2" charset="-122"/>
              </a:rPr>
              <a:t>配合使用，可以画出垂直线和与水平方向成</a:t>
            </a:r>
            <a:r>
              <a:rPr lang="en-US" altLang="zh-CN" sz="2400" dirty="0">
                <a:latin typeface="宋体" panose="02010600030101010101" pitchFamily="2" charset="-122"/>
                <a:ea typeface="宋体" panose="02010600030101010101" pitchFamily="2" charset="-122"/>
              </a:rPr>
              <a:t>15°</a:t>
            </a:r>
            <a:r>
              <a:rPr lang="zh-CN" altLang="en-US" sz="2400" dirty="0">
                <a:latin typeface="宋体" panose="02010600030101010101" pitchFamily="2" charset="-122"/>
                <a:ea typeface="宋体" panose="02010600030101010101" pitchFamily="2" charset="-122"/>
              </a:rPr>
              <a:t>的</a:t>
            </a:r>
          </a:p>
          <a:p>
            <a:pPr eaLnBrk="1" hangingPunct="1">
              <a:buFontTx/>
              <a:buNone/>
            </a:pPr>
            <a:r>
              <a:rPr lang="zh-CN" altLang="en-US" sz="2400" dirty="0">
                <a:latin typeface="宋体" panose="02010600030101010101" pitchFamily="2" charset="-122"/>
                <a:ea typeface="宋体" panose="02010600030101010101" pitchFamily="2" charset="-122"/>
              </a:rPr>
              <a:t>整数倍的倾斜线。两个三角板配合使用也可画任意</a:t>
            </a:r>
          </a:p>
          <a:p>
            <a:pPr eaLnBrk="1" hangingPunct="1">
              <a:buFontTx/>
              <a:buNone/>
            </a:pPr>
            <a:r>
              <a:rPr lang="zh-CN" altLang="en-US" sz="2400" dirty="0">
                <a:latin typeface="宋体" panose="02010600030101010101" pitchFamily="2" charset="-122"/>
                <a:ea typeface="宋体" panose="02010600030101010101" pitchFamily="2" charset="-122"/>
              </a:rPr>
              <a:t>方向的平行线和垂直线 </a:t>
            </a:r>
          </a:p>
        </p:txBody>
      </p:sp>
      <p:sp>
        <p:nvSpPr>
          <p:cNvPr id="5125" name="Rectangle 5">
            <a:extLst>
              <a:ext uri="{FF2B5EF4-FFF2-40B4-BE49-F238E27FC236}">
                <a16:creationId xmlns:a16="http://schemas.microsoft.com/office/drawing/2014/main" id="{933AF445-9D1E-4A1A-54D2-D814E23C2833}"/>
              </a:ext>
            </a:extLst>
          </p:cNvPr>
          <p:cNvSpPr>
            <a:spLocks noChangeArrowheads="1"/>
          </p:cNvSpPr>
          <p:nvPr/>
        </p:nvSpPr>
        <p:spPr bwMode="auto">
          <a:xfrm>
            <a:off x="1524001" y="2329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5122" name="Object 4">
            <a:extLst>
              <a:ext uri="{FF2B5EF4-FFF2-40B4-BE49-F238E27FC236}">
                <a16:creationId xmlns:a16="http://schemas.microsoft.com/office/drawing/2014/main" id="{CB04170F-6ACD-E9FF-ECFE-22ECEFD97192}"/>
              </a:ext>
            </a:extLst>
          </p:cNvPr>
          <p:cNvGraphicFramePr>
            <a:graphicFrameLocks noChangeAspect="1"/>
          </p:cNvGraphicFramePr>
          <p:nvPr/>
        </p:nvGraphicFramePr>
        <p:xfrm>
          <a:off x="2566989" y="3429001"/>
          <a:ext cx="7272337" cy="2251075"/>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5122" name="Object 4">
                        <a:extLst>
                          <a:ext uri="{FF2B5EF4-FFF2-40B4-BE49-F238E27FC236}">
                            <a16:creationId xmlns:a16="http://schemas.microsoft.com/office/drawing/2014/main" id="{CB04170F-6ACD-E9FF-ECFE-22ECEFD97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49" t="18968" r="2724" b="30418"/>
                      <a:stretch>
                        <a:fillRect/>
                      </a:stretch>
                    </p:blipFill>
                    <p:spPr bwMode="auto">
                      <a:xfrm>
                        <a:off x="2566989" y="3429001"/>
                        <a:ext cx="7272337"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52B9B31-B4A4-9688-BC3A-631DD660E480}"/>
              </a:ext>
            </a:extLst>
          </p:cNvPr>
          <p:cNvSpPr>
            <a:spLocks noGrp="1" noChangeArrowheads="1"/>
          </p:cNvSpPr>
          <p:nvPr>
            <p:ph type="title" idx="4294967295"/>
          </p:nvPr>
        </p:nvSpPr>
        <p:spPr>
          <a:xfrm>
            <a:off x="0" y="92075"/>
            <a:ext cx="10972800" cy="1508125"/>
          </a:xfrm>
        </p:spPr>
        <p:txBody>
          <a:bodyPr/>
          <a:lstStyle/>
          <a:p>
            <a:pPr eaLnBrk="1" hangingPunct="1"/>
            <a:r>
              <a:rPr lang="en-US" altLang="zh-CN" sz="2400">
                <a:solidFill>
                  <a:schemeClr val="tx1"/>
                </a:solidFill>
                <a:latin typeface="宋体" panose="02010600030101010101" pitchFamily="2" charset="-122"/>
                <a:ea typeface="宋体" panose="02010600030101010101" pitchFamily="2" charset="-122"/>
              </a:rPr>
              <a:t>1.2.3 </a:t>
            </a:r>
            <a:r>
              <a:rPr lang="zh-CN" altLang="en-US" sz="2400">
                <a:solidFill>
                  <a:schemeClr val="tx1"/>
                </a:solidFill>
                <a:latin typeface="宋体" panose="02010600030101010101" pitchFamily="2" charset="-122"/>
                <a:ea typeface="宋体" panose="02010600030101010101" pitchFamily="2" charset="-122"/>
              </a:rPr>
              <a:t>圆规和分规</a:t>
            </a:r>
            <a:br>
              <a:rPr lang="zh-CN" altLang="en-US" sz="2400" b="1">
                <a:solidFill>
                  <a:schemeClr val="tx1"/>
                </a:solidFill>
                <a:latin typeface="宋体" panose="02010600030101010101" pitchFamily="2" charset="-122"/>
                <a:ea typeface="宋体" panose="02010600030101010101" pitchFamily="2" charset="-122"/>
              </a:rPr>
            </a:br>
            <a:endParaRPr lang="zh-CN" altLang="en-US" sz="2400" b="1">
              <a:solidFill>
                <a:schemeClr val="tx1"/>
              </a:solidFill>
              <a:latin typeface="宋体" panose="02010600030101010101" pitchFamily="2" charset="-122"/>
              <a:ea typeface="宋体" panose="02010600030101010101" pitchFamily="2" charset="-122"/>
            </a:endParaRPr>
          </a:p>
        </p:txBody>
      </p:sp>
      <p:sp>
        <p:nvSpPr>
          <p:cNvPr id="57347" name="Rectangle 3">
            <a:extLst>
              <a:ext uri="{FF2B5EF4-FFF2-40B4-BE49-F238E27FC236}">
                <a16:creationId xmlns:a16="http://schemas.microsoft.com/office/drawing/2014/main" id="{5915FCE3-2286-6FAE-52D1-DF2CD3B4BB65}"/>
              </a:ext>
            </a:extLst>
          </p:cNvPr>
          <p:cNvSpPr>
            <a:spLocks noGrp="1" noChangeArrowheads="1"/>
          </p:cNvSpPr>
          <p:nvPr>
            <p:ph idx="4294967295"/>
          </p:nvPr>
        </p:nvSpPr>
        <p:spPr>
          <a:xfrm>
            <a:off x="2552700" y="1370013"/>
            <a:ext cx="7086600" cy="4824412"/>
          </a:xfrm>
        </p:spPr>
        <p:txBody>
          <a:bodyPr/>
          <a:lstStyle/>
          <a:p>
            <a:pPr eaLnBrk="1" hangingPunct="1">
              <a:lnSpc>
                <a:spcPct val="90000"/>
              </a:lnSpc>
              <a:buFontTx/>
              <a:buNone/>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．圆规</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    圆规用于画圆和圆弧。圆规由两条腿组成，一</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条腿上装有钢针，另一条活动腿有肘关节，可换装</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各种附件，装上铅芯插脚可画铅笔线圆，装上钢针</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插脚可当分规使用。</a:t>
            </a:r>
          </a:p>
          <a:p>
            <a:pPr eaLnBrk="1" hangingPunct="1">
              <a:lnSpc>
                <a:spcPct val="90000"/>
              </a:lnSpc>
              <a:buFontTx/>
              <a:buNone/>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．分规</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   分规用于量取尺寸和等分线段。分规两腿端部装</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有钢针，当两腿合拢时，两针尖应平齐；绘图时，</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可以利用分规从比例尺上把尺寸量取到图上，或将</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图上的一处尺寸量取到另一处去，也可用分规来等</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分线段，如下图所示。</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15">
            <a:extLst>
              <a:ext uri="{FF2B5EF4-FFF2-40B4-BE49-F238E27FC236}">
                <a16:creationId xmlns:a16="http://schemas.microsoft.com/office/drawing/2014/main" id="{6BFD5A19-EB5C-144E-0334-64C88C54D2F0}"/>
              </a:ext>
            </a:extLst>
          </p:cNvPr>
          <p:cNvGraphicFramePr>
            <a:graphicFrameLocks noChangeAspect="1"/>
          </p:cNvGraphicFramePr>
          <p:nvPr/>
        </p:nvGraphicFramePr>
        <p:xfrm>
          <a:off x="2640013" y="1787526"/>
          <a:ext cx="7200900" cy="2982913"/>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6146" name="Object 15">
                        <a:extLst>
                          <a:ext uri="{FF2B5EF4-FFF2-40B4-BE49-F238E27FC236}">
                            <a16:creationId xmlns:a16="http://schemas.microsoft.com/office/drawing/2014/main" id="{6BFD5A19-EB5C-144E-0334-64C88C54D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95" t="18990" r="8031" b="23672"/>
                      <a:stretch>
                        <a:fillRect/>
                      </a:stretch>
                    </p:blipFill>
                    <p:spPr bwMode="auto">
                      <a:xfrm>
                        <a:off x="2640013" y="1787526"/>
                        <a:ext cx="720090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65262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9837DD7-0A4F-6ED7-20FC-F30A238AC8F7}"/>
              </a:ext>
            </a:extLst>
          </p:cNvPr>
          <p:cNvSpPr>
            <a:spLocks noGrp="1" noChangeArrowheads="1"/>
          </p:cNvSpPr>
          <p:nvPr>
            <p:ph type="title" idx="4294967295"/>
          </p:nvPr>
        </p:nvSpPr>
        <p:spPr>
          <a:xfrm>
            <a:off x="0" y="92075"/>
            <a:ext cx="10972800" cy="1508125"/>
          </a:xfrm>
        </p:spPr>
        <p:txBody>
          <a:bodyPr/>
          <a:lstStyle/>
          <a:p>
            <a:pPr eaLnBrk="1" hangingPunct="1"/>
            <a:r>
              <a:rPr lang="en-US" altLang="zh-CN" sz="2400">
                <a:solidFill>
                  <a:schemeClr val="tx1"/>
                </a:solidFill>
                <a:latin typeface="宋体" panose="02010600030101010101" pitchFamily="2" charset="-122"/>
                <a:ea typeface="宋体" panose="02010600030101010101" pitchFamily="2" charset="-122"/>
              </a:rPr>
              <a:t>1.2.4 </a:t>
            </a:r>
            <a:r>
              <a:rPr lang="zh-CN" altLang="en-US" sz="2400">
                <a:solidFill>
                  <a:schemeClr val="tx1"/>
                </a:solidFill>
                <a:latin typeface="宋体" panose="02010600030101010101" pitchFamily="2" charset="-122"/>
                <a:ea typeface="宋体" panose="02010600030101010101" pitchFamily="2" charset="-122"/>
              </a:rPr>
              <a:t>比例尺和曲线板</a:t>
            </a:r>
            <a:br>
              <a:rPr lang="zh-CN" altLang="en-US" sz="2400" b="1">
                <a:solidFill>
                  <a:schemeClr val="tx1"/>
                </a:solidFill>
                <a:latin typeface="宋体" panose="02010600030101010101" pitchFamily="2" charset="-122"/>
                <a:ea typeface="宋体" panose="02010600030101010101" pitchFamily="2" charset="-122"/>
              </a:rPr>
            </a:br>
            <a:endParaRPr lang="zh-CN" altLang="en-US" sz="2400" b="1">
              <a:solidFill>
                <a:schemeClr val="tx1"/>
              </a:solidFill>
              <a:latin typeface="宋体" panose="02010600030101010101" pitchFamily="2" charset="-122"/>
              <a:ea typeface="宋体" panose="02010600030101010101" pitchFamily="2" charset="-122"/>
            </a:endParaRPr>
          </a:p>
        </p:txBody>
      </p:sp>
      <p:sp>
        <p:nvSpPr>
          <p:cNvPr id="58371" name="Rectangle 3">
            <a:extLst>
              <a:ext uri="{FF2B5EF4-FFF2-40B4-BE49-F238E27FC236}">
                <a16:creationId xmlns:a16="http://schemas.microsoft.com/office/drawing/2014/main" id="{3CFA671E-F073-0ED4-58BD-491445FB6B8B}"/>
              </a:ext>
            </a:extLst>
          </p:cNvPr>
          <p:cNvSpPr>
            <a:spLocks noGrp="1" noChangeArrowheads="1"/>
          </p:cNvSpPr>
          <p:nvPr>
            <p:ph idx="4294967295"/>
          </p:nvPr>
        </p:nvSpPr>
        <p:spPr>
          <a:xfrm>
            <a:off x="2552700" y="1600200"/>
            <a:ext cx="7086600" cy="4548187"/>
          </a:xfrm>
        </p:spPr>
        <p:txBody>
          <a:bodyPr/>
          <a:lstStyle/>
          <a:p>
            <a:pPr eaLnBrk="1" hangingPunct="1">
              <a:lnSpc>
                <a:spcPct val="90000"/>
              </a:lnSpc>
              <a:buFontTx/>
              <a:buNone/>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．比例尺  </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  比例尺是供绘图量取不同比例尺寸时用的。其式</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样常为三棱柱形，故叫三棱尺，它的三面有六种不</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同的比例刻度供绘图是选用。如下图所示。</a:t>
            </a:r>
          </a:p>
          <a:p>
            <a:pPr eaLnBrk="1" hangingPunct="1">
              <a:lnSpc>
                <a:spcPct val="90000"/>
              </a:lnSpc>
              <a:buFontTx/>
              <a:buNone/>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．曲线板  </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  曲线板是用来描绘非圆曲线的，使用时，先将需</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要连接成曲线的各已知点徒手用细线轻轻地勾描出</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轮廓，然后用曲线板分段描绘，在两段连接处要有</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一小段重复，以保证所连曲线光滑过度，如下图所</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示。</a:t>
            </a:r>
            <a:endParaRPr lang="en-US" altLang="zh-CN" sz="2400" dirty="0">
              <a:latin typeface="宋体" panose="02010600030101010101" pitchFamily="2" charset="-122"/>
              <a:ea typeface="宋体" panose="02010600030101010101" pitchFamily="2" charset="-122"/>
            </a:endParaRPr>
          </a:p>
          <a:p>
            <a:pPr eaLnBrk="1" hangingPunct="1">
              <a:lnSpc>
                <a:spcPct val="90000"/>
              </a:lnSpc>
              <a:buFontTx/>
              <a:buNone/>
            </a:pPr>
            <a:endParaRPr lang="zh-CN" altLang="en-US" sz="24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F179CDB4-AA58-A898-8DE7-8117005DAF23}"/>
              </a:ext>
            </a:extLst>
          </p:cNvPr>
          <p:cNvSpPr txBox="1">
            <a:spLocks/>
          </p:cNvSpPr>
          <p:nvPr/>
        </p:nvSpPr>
        <p:spPr>
          <a:xfrm>
            <a:off x="532888" y="1301570"/>
            <a:ext cx="9878437" cy="6076950"/>
          </a:xfrm>
          <a:prstGeom prst="rect">
            <a:avLst/>
          </a:prstGeom>
        </p:spPr>
        <p:txBody>
          <a:bodyPr>
            <a:normAutofit/>
          </a:bodyPr>
          <a:lstStyle>
            <a:lvl1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1pPr>
            <a:lvl2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2pPr>
            <a:lvl3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3pPr>
            <a:lvl4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4pPr>
            <a:lvl5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5pPr>
            <a:lvl6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6pPr>
            <a:lvl7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7pPr>
            <a:lvl8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8pPr>
            <a:lvl9pPr marL="0" marR="0" indent="0" algn="l" defTabSz="914400" rtl="0" latinLnBrk="0">
              <a:lnSpc>
                <a:spcPct val="90000"/>
              </a:lnSpc>
              <a:spcBef>
                <a:spcPts val="0"/>
              </a:spcBef>
              <a:spcAft>
                <a:spcPts val="0"/>
              </a:spcAft>
              <a:buClrTx/>
              <a:buSzTx/>
              <a:buFontTx/>
              <a:buNone/>
              <a:defRPr sz="4400" b="0" i="0" u="none" strike="noStrike" cap="none" spc="0" baseline="0">
                <a:solidFill>
                  <a:srgbClr val="000000"/>
                </a:solidFill>
                <a:uFillTx/>
                <a:latin typeface="+mn-lt"/>
                <a:ea typeface="+mn-ea"/>
                <a:cs typeface="+mn-cs"/>
                <a:sym typeface="Helvetica"/>
              </a:defRPr>
            </a:lvl9pPr>
          </a:lstStyle>
          <a:p>
            <a:pPr fontAlgn="ctr" hangingPunct="1">
              <a:lnSpc>
                <a:spcPts val="2700"/>
              </a:lnSpc>
            </a:pPr>
            <a:r>
              <a:rPr lang="zh-CN" altLang="zh-CN" dirty="0"/>
              <a:t>学习目标：</a:t>
            </a:r>
            <a:endParaRPr lang="en-US" altLang="zh-CN" dirty="0"/>
          </a:p>
          <a:p>
            <a:pPr fontAlgn="ctr" hangingPunct="1">
              <a:lnSpc>
                <a:spcPts val="2700"/>
              </a:lnSpc>
            </a:pPr>
            <a:br>
              <a:rPr lang="en-US" altLang="zh-CN" sz="1800" dirty="0">
                <a:latin typeface="+mn-ea"/>
              </a:rPr>
            </a:br>
            <a:r>
              <a:rPr lang="en-US" altLang="zh-CN" sz="1800" dirty="0">
                <a:latin typeface="+mn-ea"/>
              </a:rPr>
              <a:t>1. </a:t>
            </a:r>
            <a:r>
              <a:rPr lang="zh-CN" altLang="en-US" sz="1800" dirty="0">
                <a:latin typeface="+mn-ea"/>
              </a:rPr>
              <a:t>掌握国家标准</a:t>
            </a:r>
            <a:r>
              <a:rPr lang="en-US" altLang="zh-CN" sz="1800" dirty="0">
                <a:latin typeface="+mn-ea"/>
              </a:rPr>
              <a:t>《</a:t>
            </a:r>
            <a:r>
              <a:rPr lang="zh-CN" altLang="en-US" sz="1800" dirty="0">
                <a:latin typeface="+mn-ea"/>
              </a:rPr>
              <a:t>技术制图</a:t>
            </a:r>
            <a:r>
              <a:rPr lang="en-US" altLang="zh-CN" sz="1800" dirty="0">
                <a:latin typeface="+mn-ea"/>
              </a:rPr>
              <a:t>》</a:t>
            </a:r>
            <a:r>
              <a:rPr lang="zh-CN" altLang="en-US" sz="1800" dirty="0">
                <a:latin typeface="+mn-ea"/>
              </a:rPr>
              <a:t>中图幅、比例、字体、图线、尺寸标注基本规定；</a:t>
            </a:r>
          </a:p>
          <a:p>
            <a:pPr fontAlgn="ctr" hangingPunct="1">
              <a:lnSpc>
                <a:spcPts val="2700"/>
              </a:lnSpc>
            </a:pPr>
            <a:r>
              <a:rPr lang="en-US" altLang="zh-CN" sz="1800" dirty="0">
                <a:latin typeface="+mn-ea"/>
              </a:rPr>
              <a:t>2. </a:t>
            </a:r>
            <a:r>
              <a:rPr lang="zh-CN" altLang="en-US" sz="1800" dirty="0">
                <a:latin typeface="+mn-ea"/>
              </a:rPr>
              <a:t>了解制图的一般方法和步骤，掌握常用绘图工具的正确使用方法；</a:t>
            </a:r>
          </a:p>
          <a:p>
            <a:pPr fontAlgn="ctr" hangingPunct="1">
              <a:lnSpc>
                <a:spcPts val="2700"/>
              </a:lnSpc>
            </a:pPr>
            <a:r>
              <a:rPr lang="en-US" altLang="zh-CN" sz="1800" dirty="0">
                <a:latin typeface="+mn-ea"/>
              </a:rPr>
              <a:t>3. </a:t>
            </a:r>
            <a:r>
              <a:rPr lang="zh-CN" altLang="en-US" sz="1800" dirty="0">
                <a:latin typeface="+mn-ea"/>
              </a:rPr>
              <a:t>掌握线段等分、圆周等分、斜度、锥度、圆弧连接的画法；</a:t>
            </a:r>
          </a:p>
          <a:p>
            <a:pPr fontAlgn="ctr" hangingPunct="1">
              <a:lnSpc>
                <a:spcPts val="2700"/>
              </a:lnSpc>
            </a:pPr>
            <a:r>
              <a:rPr lang="en-US" altLang="zh-CN" sz="1800" dirty="0">
                <a:latin typeface="+mn-ea"/>
              </a:rPr>
              <a:t>4. </a:t>
            </a:r>
            <a:r>
              <a:rPr lang="zh-CN" altLang="en-US" sz="1800" dirty="0">
                <a:latin typeface="+mn-ea"/>
              </a:rPr>
              <a:t>掌握带有尺寸标注的圆弧连接平面图形的手工绘图；</a:t>
            </a:r>
          </a:p>
          <a:p>
            <a:pPr fontAlgn="ctr" hangingPunct="1">
              <a:lnSpc>
                <a:spcPts val="2700"/>
              </a:lnSpc>
            </a:pPr>
            <a:r>
              <a:rPr lang="en-US" altLang="zh-CN" sz="1800" dirty="0">
                <a:latin typeface="+mn-ea"/>
              </a:rPr>
              <a:t>5. </a:t>
            </a:r>
            <a:r>
              <a:rPr lang="zh-CN" altLang="en-US" sz="1800" dirty="0">
                <a:latin typeface="+mn-ea"/>
              </a:rPr>
              <a:t>掌握一起绘图和徒手绘图的步骤、方法；</a:t>
            </a:r>
            <a:endParaRPr lang="en-US" altLang="zh-CN" sz="1800" dirty="0">
              <a:latin typeface="+mn-ea"/>
            </a:endParaRPr>
          </a:p>
          <a:p>
            <a:pPr fontAlgn="ctr" hangingPunct="1">
              <a:lnSpc>
                <a:spcPts val="2700"/>
              </a:lnSpc>
            </a:pPr>
            <a:br>
              <a:rPr lang="zh-CN" altLang="zh-CN" sz="1800" dirty="0">
                <a:latin typeface="+mn-ea"/>
              </a:rPr>
            </a:br>
            <a:r>
              <a:rPr lang="zh-CN" altLang="en-US" sz="1800" dirty="0">
                <a:latin typeface="+mn-ea"/>
              </a:rPr>
              <a:t>重点：制图的基本规定、几何作图</a:t>
            </a:r>
            <a:br>
              <a:rPr lang="zh-CN" altLang="en-US" sz="1800" dirty="0">
                <a:latin typeface="+mn-ea"/>
              </a:rPr>
            </a:br>
            <a:r>
              <a:rPr lang="zh-CN" altLang="en-US" sz="1800" dirty="0">
                <a:latin typeface="+mn-ea"/>
              </a:rPr>
              <a:t>难点：平面图形的尺寸分析及画图</a:t>
            </a:r>
            <a:endParaRPr lang="zh-CN" altLang="zh-CN" sz="1800" dirty="0">
              <a:latin typeface="+mn-ea"/>
            </a:endParaRPr>
          </a:p>
        </p:txBody>
      </p:sp>
      <p:pic>
        <p:nvPicPr>
          <p:cNvPr id="10" name="图片 9" descr="图片包含 徽标&#10;&#10;描述已自动生成">
            <a:extLst>
              <a:ext uri="{FF2B5EF4-FFF2-40B4-BE49-F238E27FC236}">
                <a16:creationId xmlns:a16="http://schemas.microsoft.com/office/drawing/2014/main" id="{4C2C1C0D-7F66-207A-81B7-4215A76733BC}"/>
              </a:ext>
            </a:extLst>
          </p:cNvPr>
          <p:cNvPicPr>
            <a:picLocks noGrp="1" noRot="1" noChangeAspect="1" noMove="1" noResize="1" noEditPoints="1" noAdjustHandles="1" noChangeArrowheads="1" noChangeShapeType="1" noCrop="1"/>
          </p:cNvPicPr>
          <p:nvPr/>
        </p:nvPicPr>
        <p:blipFill>
          <a:blip r:embed="rId2">
            <a:alphaModFix amt="20000"/>
            <a:extLst>
              <a:ext uri="{28A0092B-C50C-407E-A947-70E740481C1C}">
                <a14:useLocalDpi xmlns:a14="http://schemas.microsoft.com/office/drawing/2010/main" val="0"/>
              </a:ext>
            </a:extLst>
          </a:blip>
          <a:stretch>
            <a:fillRect/>
          </a:stretch>
        </p:blipFill>
        <p:spPr>
          <a:xfrm>
            <a:off x="5753100" y="253365"/>
            <a:ext cx="6438900" cy="6076950"/>
          </a:xfrm>
          <a:prstGeom prst="rect">
            <a:avLst/>
          </a:prstGeom>
        </p:spPr>
      </p:pic>
    </p:spTree>
    <p:extLst>
      <p:ext uri="{BB962C8B-B14F-4D97-AF65-F5344CB8AC3E}">
        <p14:creationId xmlns:p14="http://schemas.microsoft.com/office/powerpoint/2010/main" val="4135931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a:extLst>
              <a:ext uri="{FF2B5EF4-FFF2-40B4-BE49-F238E27FC236}">
                <a16:creationId xmlns:a16="http://schemas.microsoft.com/office/drawing/2014/main" id="{1D49D56E-2F60-C392-B2AC-7482D8B2C401}"/>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7170" name="Object 4">
            <a:extLst>
              <a:ext uri="{FF2B5EF4-FFF2-40B4-BE49-F238E27FC236}">
                <a16:creationId xmlns:a16="http://schemas.microsoft.com/office/drawing/2014/main" id="{3D10ED15-24C7-40DC-2D41-FA88688A5748}"/>
              </a:ext>
            </a:extLst>
          </p:cNvPr>
          <p:cNvGraphicFramePr>
            <a:graphicFrameLocks noChangeAspect="1"/>
          </p:cNvGraphicFramePr>
          <p:nvPr/>
        </p:nvGraphicFramePr>
        <p:xfrm>
          <a:off x="2566989" y="1798639"/>
          <a:ext cx="7489825" cy="3019425"/>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7170" name="Object 4">
                        <a:extLst>
                          <a:ext uri="{FF2B5EF4-FFF2-40B4-BE49-F238E27FC236}">
                            <a16:creationId xmlns:a16="http://schemas.microsoft.com/office/drawing/2014/main" id="{3D10ED15-24C7-40DC-2D41-FA88688A5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276" t="18968" r="13014" b="33824"/>
                      <a:stretch>
                        <a:fillRect/>
                      </a:stretch>
                    </p:blipFill>
                    <p:spPr bwMode="auto">
                      <a:xfrm>
                        <a:off x="2566989" y="1798639"/>
                        <a:ext cx="74898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F5550E2A-032E-A72C-07FA-9C522D6B57B4}"/>
              </a:ext>
            </a:extLst>
          </p:cNvPr>
          <p:cNvSpPr>
            <a:spLocks noGrp="1" noChangeArrowheads="1"/>
          </p:cNvSpPr>
          <p:nvPr>
            <p:ph type="title" idx="4294967295"/>
          </p:nvPr>
        </p:nvSpPr>
        <p:spPr>
          <a:xfrm>
            <a:off x="0" y="92075"/>
            <a:ext cx="10972800" cy="1508125"/>
          </a:xfrm>
        </p:spPr>
        <p:txBody>
          <a:bodyPr/>
          <a:lstStyle/>
          <a:p>
            <a:pPr eaLnBrk="1" hangingPunct="1"/>
            <a:r>
              <a:rPr lang="en-US" altLang="zh-CN" sz="2400">
                <a:solidFill>
                  <a:schemeClr val="tx1"/>
                </a:solidFill>
                <a:latin typeface="宋体" panose="02010600030101010101" pitchFamily="2" charset="-122"/>
                <a:ea typeface="宋体" panose="02010600030101010101" pitchFamily="2" charset="-122"/>
              </a:rPr>
              <a:t>1.2.5 </a:t>
            </a:r>
            <a:r>
              <a:rPr lang="zh-CN" altLang="en-US" sz="2400">
                <a:solidFill>
                  <a:schemeClr val="tx1"/>
                </a:solidFill>
                <a:latin typeface="宋体" panose="02010600030101010101" pitchFamily="2" charset="-122"/>
                <a:ea typeface="宋体" panose="02010600030101010101" pitchFamily="2" charset="-122"/>
              </a:rPr>
              <a:t>铅笔</a:t>
            </a:r>
            <a:br>
              <a:rPr lang="zh-CN" altLang="en-US" sz="3200" b="1">
                <a:latin typeface="宋体" panose="02010600030101010101" pitchFamily="2" charset="-122"/>
                <a:ea typeface="宋体" panose="02010600030101010101" pitchFamily="2" charset="-122"/>
              </a:rPr>
            </a:br>
            <a:endParaRPr lang="zh-CN" altLang="en-US" sz="3200" b="1">
              <a:latin typeface="宋体" panose="02010600030101010101" pitchFamily="2" charset="-122"/>
              <a:ea typeface="宋体" panose="02010600030101010101" pitchFamily="2" charset="-122"/>
            </a:endParaRPr>
          </a:p>
        </p:txBody>
      </p:sp>
      <p:sp>
        <p:nvSpPr>
          <p:cNvPr id="8196" name="Rectangle 3">
            <a:extLst>
              <a:ext uri="{FF2B5EF4-FFF2-40B4-BE49-F238E27FC236}">
                <a16:creationId xmlns:a16="http://schemas.microsoft.com/office/drawing/2014/main" id="{133BCADB-7EE4-96BD-6394-7FC20633E952}"/>
              </a:ext>
            </a:extLst>
          </p:cNvPr>
          <p:cNvSpPr>
            <a:spLocks noGrp="1" noChangeArrowheads="1"/>
          </p:cNvSpPr>
          <p:nvPr>
            <p:ph idx="4294967295"/>
          </p:nvPr>
        </p:nvSpPr>
        <p:spPr>
          <a:xfrm>
            <a:off x="2105026" y="1485622"/>
            <a:ext cx="7086600" cy="2160588"/>
          </a:xfrm>
        </p:spPr>
        <p:txBody>
          <a:bodyPr/>
          <a:lstStyle/>
          <a:p>
            <a:pPr eaLnBrk="1" hangingPunct="1">
              <a:buFontTx/>
              <a:buNone/>
            </a:pPr>
            <a:r>
              <a:rPr lang="zh-CN" altLang="en-US" sz="2400" dirty="0">
                <a:latin typeface="宋体" panose="02010600030101010101" pitchFamily="2" charset="-122"/>
                <a:ea typeface="宋体" panose="02010600030101010101" pitchFamily="2" charset="-122"/>
              </a:rPr>
              <a:t>   铅笔的铅芯有软硬之分，用标号</a:t>
            </a:r>
            <a:r>
              <a:rPr lang="en-US" altLang="zh-CN" sz="2400" dirty="0">
                <a:latin typeface="宋体" panose="02010600030101010101" pitchFamily="2" charset="-122"/>
                <a:ea typeface="宋体" panose="02010600030101010101" pitchFamily="2" charset="-122"/>
              </a:rPr>
              <a:t>H</a:t>
            </a:r>
            <a:r>
              <a:rPr lang="zh-CN" altLang="en-US" sz="2400" dirty="0">
                <a:latin typeface="宋体" panose="02010600030101010101" pitchFamily="2" charset="-122"/>
                <a:ea typeface="宋体" panose="02010600030101010101" pitchFamily="2" charset="-122"/>
              </a:rPr>
              <a:t>和</a:t>
            </a: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来表示，通</a:t>
            </a:r>
          </a:p>
          <a:p>
            <a:pPr eaLnBrk="1" hangingPunct="1">
              <a:buFontTx/>
              <a:buNone/>
            </a:pPr>
            <a:r>
              <a:rPr lang="zh-CN" altLang="en-US" sz="2400" dirty="0">
                <a:latin typeface="宋体" panose="02010600030101010101" pitchFamily="2" charset="-122"/>
                <a:ea typeface="宋体" panose="02010600030101010101" pitchFamily="2" charset="-122"/>
              </a:rPr>
              <a:t>常用</a:t>
            </a:r>
            <a:r>
              <a:rPr lang="en-US" altLang="zh-CN" sz="2400" dirty="0">
                <a:latin typeface="宋体" panose="02010600030101010101" pitchFamily="2" charset="-122"/>
                <a:ea typeface="宋体" panose="02010600030101010101" pitchFamily="2" charset="-122"/>
              </a:rPr>
              <a:t>H</a:t>
            </a:r>
            <a:r>
              <a:rPr lang="zh-CN" altLang="en-US" sz="2400" dirty="0">
                <a:latin typeface="宋体" panose="02010600030101010101" pitchFamily="2" charset="-122"/>
                <a:ea typeface="宋体" panose="02010600030101010101" pitchFamily="2" charset="-122"/>
              </a:rPr>
              <a:t>和</a:t>
            </a:r>
            <a:r>
              <a:rPr lang="en-US" altLang="zh-CN" sz="2400" dirty="0">
                <a:latin typeface="宋体" panose="02010600030101010101" pitchFamily="2" charset="-122"/>
                <a:ea typeface="宋体" panose="02010600030101010101" pitchFamily="2" charset="-122"/>
              </a:rPr>
              <a:t>2H</a:t>
            </a:r>
            <a:r>
              <a:rPr lang="zh-CN" altLang="en-US" sz="2400" dirty="0">
                <a:latin typeface="宋体" panose="02010600030101010101" pitchFamily="2" charset="-122"/>
                <a:ea typeface="宋体" panose="02010600030101010101" pitchFamily="2" charset="-122"/>
              </a:rPr>
              <a:t>的铅笔画底稿，用</a:t>
            </a:r>
            <a:r>
              <a:rPr lang="en-US" altLang="zh-CN" sz="2400" dirty="0">
                <a:latin typeface="宋体" panose="02010600030101010101" pitchFamily="2" charset="-122"/>
                <a:ea typeface="宋体" panose="02010600030101010101" pitchFamily="2" charset="-122"/>
              </a:rPr>
              <a:t>HB</a:t>
            </a:r>
            <a:r>
              <a:rPr lang="zh-CN" altLang="en-US" sz="2400" dirty="0">
                <a:latin typeface="宋体" panose="02010600030101010101" pitchFamily="2" charset="-122"/>
                <a:ea typeface="宋体" panose="02010600030101010101" pitchFamily="2" charset="-122"/>
              </a:rPr>
              <a:t>的铅笔写字和徒手画</a:t>
            </a:r>
          </a:p>
          <a:p>
            <a:pPr eaLnBrk="1" hangingPunct="1">
              <a:buFontTx/>
              <a:buNone/>
            </a:pPr>
            <a:r>
              <a:rPr lang="zh-CN" altLang="en-US" sz="2400" dirty="0">
                <a:latin typeface="宋体" panose="02010600030101010101" pitchFamily="2" charset="-122"/>
                <a:ea typeface="宋体" panose="02010600030101010101" pitchFamily="2" charset="-122"/>
              </a:rPr>
              <a:t>图，加深图线则用</a:t>
            </a: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和</a:t>
            </a:r>
            <a:r>
              <a:rPr lang="en-US" altLang="zh-CN" sz="2400" dirty="0">
                <a:latin typeface="宋体" panose="02010600030101010101" pitchFamily="2" charset="-122"/>
                <a:ea typeface="宋体" panose="02010600030101010101" pitchFamily="2" charset="-122"/>
              </a:rPr>
              <a:t>HB</a:t>
            </a:r>
            <a:r>
              <a:rPr lang="zh-CN" altLang="en-US" sz="2400" dirty="0">
                <a:latin typeface="宋体" panose="02010600030101010101" pitchFamily="2" charset="-122"/>
                <a:ea typeface="宋体" panose="02010600030101010101" pitchFamily="2" charset="-122"/>
              </a:rPr>
              <a:t>的铅笔。铅笔的磨削和使用</a:t>
            </a:r>
          </a:p>
          <a:p>
            <a:pPr eaLnBrk="1" hangingPunct="1">
              <a:buFontTx/>
              <a:buNone/>
            </a:pPr>
            <a:r>
              <a:rPr lang="zh-CN" altLang="en-US" sz="2400" dirty="0">
                <a:latin typeface="宋体" panose="02010600030101010101" pitchFamily="2" charset="-122"/>
                <a:ea typeface="宋体" panose="02010600030101010101" pitchFamily="2" charset="-122"/>
              </a:rPr>
              <a:t>方法如图所示。</a:t>
            </a:r>
          </a:p>
        </p:txBody>
      </p:sp>
      <p:sp>
        <p:nvSpPr>
          <p:cNvPr id="8197" name="Rectangle 5">
            <a:extLst>
              <a:ext uri="{FF2B5EF4-FFF2-40B4-BE49-F238E27FC236}">
                <a16:creationId xmlns:a16="http://schemas.microsoft.com/office/drawing/2014/main" id="{10C666B6-4CBD-E58D-6C1C-D3159ED7EE11}"/>
              </a:ext>
            </a:extLst>
          </p:cNvPr>
          <p:cNvSpPr>
            <a:spLocks noChangeArrowheads="1"/>
          </p:cNvSpPr>
          <p:nvPr/>
        </p:nvSpPr>
        <p:spPr bwMode="auto">
          <a:xfrm>
            <a:off x="1524001" y="21965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8194" name="Object 4">
            <a:extLst>
              <a:ext uri="{FF2B5EF4-FFF2-40B4-BE49-F238E27FC236}">
                <a16:creationId xmlns:a16="http://schemas.microsoft.com/office/drawing/2014/main" id="{047383DE-AB74-13D0-99BC-503BA6F76C79}"/>
              </a:ext>
            </a:extLst>
          </p:cNvPr>
          <p:cNvGraphicFramePr>
            <a:graphicFrameLocks noChangeAspect="1"/>
          </p:cNvGraphicFramePr>
          <p:nvPr/>
        </p:nvGraphicFramePr>
        <p:xfrm>
          <a:off x="3143251" y="2997200"/>
          <a:ext cx="6048375" cy="2711450"/>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8194" name="Object 4">
                        <a:extLst>
                          <a:ext uri="{FF2B5EF4-FFF2-40B4-BE49-F238E27FC236}">
                            <a16:creationId xmlns:a16="http://schemas.microsoft.com/office/drawing/2014/main" id="{047383DE-AB74-13D0-99BC-503BA6F76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35" t="19214" r="2745" b="16562"/>
                      <a:stretch>
                        <a:fillRect/>
                      </a:stretch>
                    </p:blipFill>
                    <p:spPr bwMode="auto">
                      <a:xfrm>
                        <a:off x="3143251" y="2997200"/>
                        <a:ext cx="6048375"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92330A2-786B-028E-D8CC-4D64D8CFF335}"/>
              </a:ext>
            </a:extLst>
          </p:cNvPr>
          <p:cNvSpPr>
            <a:spLocks noGrp="1" noChangeArrowheads="1"/>
          </p:cNvSpPr>
          <p:nvPr>
            <p:ph type="title" idx="4294967295"/>
          </p:nvPr>
        </p:nvSpPr>
        <p:spPr>
          <a:xfrm>
            <a:off x="0" y="92075"/>
            <a:ext cx="10972800" cy="1508125"/>
          </a:xfrm>
        </p:spPr>
        <p:txBody>
          <a:bodyPr/>
          <a:lstStyle/>
          <a:p>
            <a:pPr eaLnBrk="1" hangingPunct="1"/>
            <a:r>
              <a:rPr lang="en-US" altLang="zh-CN" sz="2400" dirty="0">
                <a:solidFill>
                  <a:schemeClr val="tx1"/>
                </a:solidFill>
                <a:latin typeface="宋体" panose="02010600030101010101" pitchFamily="2" charset="-122"/>
                <a:ea typeface="宋体" panose="02010600030101010101" pitchFamily="2" charset="-122"/>
              </a:rPr>
              <a:t>1.2.6 </a:t>
            </a:r>
            <a:r>
              <a:rPr lang="zh-CN" altLang="en-US" sz="2400" dirty="0">
                <a:solidFill>
                  <a:schemeClr val="tx1"/>
                </a:solidFill>
                <a:latin typeface="宋体" panose="02010600030101010101" pitchFamily="2" charset="-122"/>
                <a:ea typeface="宋体" panose="02010600030101010101" pitchFamily="2" charset="-122"/>
              </a:rPr>
              <a:t>其它绘图用品</a:t>
            </a:r>
            <a:br>
              <a:rPr lang="zh-CN" altLang="en-US" sz="2400" b="1" dirty="0">
                <a:solidFill>
                  <a:schemeClr val="tx1"/>
                </a:solidFill>
                <a:latin typeface="宋体" panose="02010600030101010101" pitchFamily="2" charset="-122"/>
                <a:ea typeface="宋体" panose="02010600030101010101" pitchFamily="2" charset="-122"/>
              </a:rPr>
            </a:br>
            <a:endParaRPr lang="zh-CN" altLang="en-US" sz="2400" b="1" dirty="0">
              <a:solidFill>
                <a:schemeClr val="tx1"/>
              </a:solidFill>
              <a:latin typeface="宋体" panose="02010600030101010101" pitchFamily="2" charset="-122"/>
              <a:ea typeface="宋体" panose="02010600030101010101" pitchFamily="2" charset="-122"/>
            </a:endParaRPr>
          </a:p>
        </p:txBody>
      </p:sp>
      <p:sp>
        <p:nvSpPr>
          <p:cNvPr id="59395" name="Rectangle 3">
            <a:extLst>
              <a:ext uri="{FF2B5EF4-FFF2-40B4-BE49-F238E27FC236}">
                <a16:creationId xmlns:a16="http://schemas.microsoft.com/office/drawing/2014/main" id="{6BED8AA9-ADA5-DD61-4BDF-D018423E06A4}"/>
              </a:ext>
            </a:extLst>
          </p:cNvPr>
          <p:cNvSpPr>
            <a:spLocks noGrp="1" noChangeArrowheads="1"/>
          </p:cNvSpPr>
          <p:nvPr>
            <p:ph idx="4294967295"/>
          </p:nvPr>
        </p:nvSpPr>
        <p:spPr>
          <a:xfrm>
            <a:off x="1943100" y="1988343"/>
            <a:ext cx="7086600" cy="2881313"/>
          </a:xfrm>
        </p:spPr>
        <p:txBody>
          <a:bodyPr/>
          <a:lstStyle/>
          <a:p>
            <a:pPr eaLnBrk="1" hangingPunct="1"/>
            <a:r>
              <a:rPr lang="zh-CN" altLang="en-US" sz="2400" dirty="0">
                <a:ea typeface="宋体" panose="02010600030101010101" pitchFamily="2" charset="-122"/>
              </a:rPr>
              <a:t>绘图时，还要备好图纸、粘贴图纸的胶带纸、绘</a:t>
            </a:r>
          </a:p>
          <a:p>
            <a:pPr eaLnBrk="1" hangingPunct="1">
              <a:buFontTx/>
              <a:buNone/>
            </a:pPr>
            <a:r>
              <a:rPr lang="zh-CN" altLang="en-US" sz="2400" dirty="0">
                <a:ea typeface="宋体" panose="02010600030101010101" pitchFamily="2" charset="-122"/>
              </a:rPr>
              <a:t>图铅笔、小刀、磨铅芯的砂纸板、橡皮、清洁图纸</a:t>
            </a:r>
          </a:p>
          <a:p>
            <a:pPr eaLnBrk="1" hangingPunct="1">
              <a:buFontTx/>
              <a:buNone/>
            </a:pPr>
            <a:r>
              <a:rPr lang="zh-CN" altLang="en-US" sz="2400" dirty="0">
                <a:ea typeface="宋体" panose="02010600030101010101" pitchFamily="2" charset="-122"/>
              </a:rPr>
              <a:t>的软毛刷等。</a:t>
            </a:r>
          </a:p>
          <a:p>
            <a:pPr eaLnBrk="1" hangingPunct="1"/>
            <a:r>
              <a:rPr lang="zh-CN" altLang="en-US" sz="2400" dirty="0">
                <a:ea typeface="宋体" panose="02010600030101010101" pitchFamily="2" charset="-122"/>
              </a:rPr>
              <a:t>绘图纸要质地坚实、洁白，绘图时应使用经橡皮</a:t>
            </a:r>
          </a:p>
          <a:p>
            <a:pPr eaLnBrk="1" hangingPunct="1">
              <a:buFontTx/>
              <a:buNone/>
            </a:pPr>
            <a:r>
              <a:rPr lang="zh-CN" altLang="en-US" sz="2400" dirty="0">
                <a:ea typeface="宋体" panose="02010600030101010101" pitchFamily="2" charset="-122"/>
              </a:rPr>
              <a:t>擦拭不易起毛的一面。</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FCECCA66-1042-9414-C0D3-C0622304E1E9}"/>
              </a:ext>
            </a:extLst>
          </p:cNvPr>
          <p:cNvSpPr>
            <a:spLocks noGrp="1" noChangeArrowheads="1"/>
          </p:cNvSpPr>
          <p:nvPr>
            <p:ph type="title" idx="4294967295"/>
          </p:nvPr>
        </p:nvSpPr>
        <p:spPr>
          <a:xfrm>
            <a:off x="0" y="287061"/>
            <a:ext cx="10972800" cy="1508125"/>
          </a:xfrm>
        </p:spPr>
        <p:txBody>
          <a:bodyPr/>
          <a:lstStyle/>
          <a:p>
            <a:pPr eaLnBrk="1" hangingPunct="1"/>
            <a:r>
              <a:rPr lang="en-US" altLang="zh-CN" sz="3200" dirty="0">
                <a:solidFill>
                  <a:schemeClr val="tx1"/>
                </a:solidFill>
                <a:latin typeface="宋体" panose="02010600030101010101" pitchFamily="2" charset="-122"/>
                <a:ea typeface="宋体" panose="02010600030101010101" pitchFamily="2" charset="-122"/>
              </a:rPr>
              <a:t>1.3  </a:t>
            </a:r>
            <a:r>
              <a:rPr lang="zh-CN" altLang="en-US" sz="3200" dirty="0">
                <a:solidFill>
                  <a:schemeClr val="tx1"/>
                </a:solidFill>
                <a:latin typeface="宋体" panose="02010600030101010101" pitchFamily="2" charset="-122"/>
                <a:ea typeface="宋体" panose="02010600030101010101" pitchFamily="2" charset="-122"/>
              </a:rPr>
              <a:t>常用的几何作图方法</a:t>
            </a:r>
            <a:br>
              <a:rPr lang="zh-CN" altLang="en-US" sz="3200" b="1" dirty="0">
                <a:latin typeface="宋体" panose="02010600030101010101" pitchFamily="2" charset="-122"/>
                <a:ea typeface="宋体" panose="02010600030101010101" pitchFamily="2" charset="-122"/>
              </a:rPr>
            </a:br>
            <a:endParaRPr lang="zh-CN" altLang="en-US" sz="3200" b="1" dirty="0">
              <a:latin typeface="宋体" panose="02010600030101010101" pitchFamily="2" charset="-122"/>
              <a:ea typeface="宋体" panose="02010600030101010101" pitchFamily="2" charset="-122"/>
            </a:endParaRPr>
          </a:p>
        </p:txBody>
      </p:sp>
      <p:sp>
        <p:nvSpPr>
          <p:cNvPr id="9220" name="Rectangle 3">
            <a:extLst>
              <a:ext uri="{FF2B5EF4-FFF2-40B4-BE49-F238E27FC236}">
                <a16:creationId xmlns:a16="http://schemas.microsoft.com/office/drawing/2014/main" id="{8A549638-D339-83E2-5E30-8BE0B39E6FC0}"/>
              </a:ext>
            </a:extLst>
          </p:cNvPr>
          <p:cNvSpPr>
            <a:spLocks noGrp="1" noChangeArrowheads="1"/>
          </p:cNvSpPr>
          <p:nvPr>
            <p:ph idx="4294967295"/>
          </p:nvPr>
        </p:nvSpPr>
        <p:spPr>
          <a:xfrm>
            <a:off x="2693988" y="1586984"/>
            <a:ext cx="7364412" cy="1019175"/>
          </a:xfrm>
        </p:spPr>
        <p:txBody>
          <a:bodyPr/>
          <a:lstStyle/>
          <a:p>
            <a:pPr algn="just" eaLnBrk="1" hangingPunct="1">
              <a:lnSpc>
                <a:spcPct val="90000"/>
              </a:lnSpc>
              <a:buFontTx/>
              <a:buNone/>
            </a:pPr>
            <a:r>
              <a:rPr lang="en-US" altLang="zh-CN" sz="2400">
                <a:latin typeface="宋体" panose="02010600030101010101" pitchFamily="2" charset="-122"/>
                <a:ea typeface="宋体" panose="02010600030101010101" pitchFamily="2" charset="-122"/>
              </a:rPr>
              <a:t>1.3.1 </a:t>
            </a:r>
            <a:r>
              <a:rPr lang="zh-CN" altLang="en-US" sz="2400">
                <a:latin typeface="宋体" panose="02010600030101010101" pitchFamily="2" charset="-122"/>
                <a:ea typeface="宋体" panose="02010600030101010101" pitchFamily="2" charset="-122"/>
              </a:rPr>
              <a:t>等分已知线段和圆周</a:t>
            </a:r>
          </a:p>
          <a:p>
            <a:pPr algn="just" eaLnBrk="1" hangingPunct="1">
              <a:lnSpc>
                <a:spcPct val="90000"/>
              </a:lnSpc>
              <a:buFontTx/>
              <a:buNone/>
            </a:pPr>
            <a:endParaRPr lang="zh-CN" altLang="en-US" sz="2400" b="1">
              <a:latin typeface="宋体" panose="02010600030101010101" pitchFamily="2" charset="-122"/>
              <a:ea typeface="宋体" panose="02010600030101010101" pitchFamily="2" charset="-122"/>
            </a:endParaRPr>
          </a:p>
          <a:p>
            <a:pPr eaLnBrk="1" hangingPunct="1">
              <a:lnSpc>
                <a:spcPct val="90000"/>
              </a:lnSpc>
              <a:buFontTx/>
              <a:buNone/>
            </a:pPr>
            <a:r>
              <a:rPr lang="en-US" altLang="zh-CN" sz="2400">
                <a:latin typeface="宋体" panose="02010600030101010101" pitchFamily="2" charset="-122"/>
                <a:ea typeface="宋体" panose="02010600030101010101" pitchFamily="2" charset="-122"/>
              </a:rPr>
              <a:t>1</a:t>
            </a:r>
            <a:r>
              <a:rPr lang="zh-CN" altLang="en-US" sz="2400">
                <a:latin typeface="宋体" panose="02010600030101010101" pitchFamily="2" charset="-122"/>
                <a:ea typeface="宋体" panose="02010600030101010101" pitchFamily="2" charset="-122"/>
              </a:rPr>
              <a:t>．等分线段  五等分已知线段</a:t>
            </a:r>
            <a:r>
              <a:rPr lang="en-US" altLang="zh-CN" sz="2400">
                <a:latin typeface="宋体" panose="02010600030101010101" pitchFamily="2" charset="-122"/>
                <a:ea typeface="宋体" panose="02010600030101010101" pitchFamily="2" charset="-122"/>
              </a:rPr>
              <a:t>AB</a:t>
            </a:r>
            <a:r>
              <a:rPr lang="zh-CN" altLang="en-US" sz="2400">
                <a:latin typeface="宋体" panose="02010600030101010101" pitchFamily="2" charset="-122"/>
                <a:ea typeface="宋体" panose="02010600030101010101" pitchFamily="2" charset="-122"/>
              </a:rPr>
              <a:t>，如图所示。</a:t>
            </a:r>
          </a:p>
        </p:txBody>
      </p:sp>
      <p:sp>
        <p:nvSpPr>
          <p:cNvPr id="9221" name="Rectangle 5">
            <a:extLst>
              <a:ext uri="{FF2B5EF4-FFF2-40B4-BE49-F238E27FC236}">
                <a16:creationId xmlns:a16="http://schemas.microsoft.com/office/drawing/2014/main" id="{85B8852F-04A4-21C3-A145-5DBB0BDAA726}"/>
              </a:ext>
            </a:extLst>
          </p:cNvPr>
          <p:cNvSpPr>
            <a:spLocks noChangeArrowheads="1"/>
          </p:cNvSpPr>
          <p:nvPr/>
        </p:nvSpPr>
        <p:spPr bwMode="auto">
          <a:xfrm>
            <a:off x="1524001" y="20965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9218" name="Object 4">
            <a:extLst>
              <a:ext uri="{FF2B5EF4-FFF2-40B4-BE49-F238E27FC236}">
                <a16:creationId xmlns:a16="http://schemas.microsoft.com/office/drawing/2014/main" id="{5405A389-F82F-725B-8A92-6EF93F7EE5A7}"/>
              </a:ext>
            </a:extLst>
          </p:cNvPr>
          <p:cNvGraphicFramePr>
            <a:graphicFrameLocks noChangeAspect="1"/>
          </p:cNvGraphicFramePr>
          <p:nvPr>
            <p:extLst>
              <p:ext uri="{D42A27DB-BD31-4B8C-83A1-F6EECF244321}">
                <p14:modId xmlns:p14="http://schemas.microsoft.com/office/powerpoint/2010/main" val="3519182592"/>
              </p:ext>
            </p:extLst>
          </p:nvPr>
        </p:nvGraphicFramePr>
        <p:xfrm>
          <a:off x="3783013" y="3095109"/>
          <a:ext cx="3529012" cy="3087687"/>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9218" name="Object 4">
                        <a:extLst>
                          <a:ext uri="{FF2B5EF4-FFF2-40B4-BE49-F238E27FC236}">
                            <a16:creationId xmlns:a16="http://schemas.microsoft.com/office/drawing/2014/main" id="{5405A389-F82F-725B-8A92-6EF93F7EE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 t="28644" r="60884" b="20134"/>
                      <a:stretch>
                        <a:fillRect/>
                      </a:stretch>
                    </p:blipFill>
                    <p:spPr bwMode="auto">
                      <a:xfrm>
                        <a:off x="3783013" y="3095109"/>
                        <a:ext cx="3529012"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8C6ADD98-23C3-5431-9AFC-0A052C50FC6C}"/>
              </a:ext>
            </a:extLst>
          </p:cNvPr>
          <p:cNvSpPr>
            <a:spLocks noGrp="1" noChangeArrowheads="1"/>
          </p:cNvSpPr>
          <p:nvPr>
            <p:ph idx="4294967295"/>
          </p:nvPr>
        </p:nvSpPr>
        <p:spPr>
          <a:xfrm>
            <a:off x="2743200" y="812800"/>
            <a:ext cx="7086600" cy="4038600"/>
          </a:xfrm>
        </p:spPr>
        <p:txBody>
          <a:bodyPr/>
          <a:lstStyle/>
          <a:p>
            <a:pPr eaLnBrk="1" hangingPunct="1">
              <a:buFontTx/>
              <a:buNone/>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．等分圆周</a:t>
            </a:r>
            <a:r>
              <a:rPr lang="zh-CN" altLang="en-US" dirty="0">
                <a:ea typeface="宋体" panose="02010600030101010101" pitchFamily="2" charset="-122"/>
              </a:rPr>
              <a:t> </a:t>
            </a:r>
            <a:r>
              <a:rPr lang="zh-CN" altLang="en-US" sz="2400" dirty="0">
                <a:latin typeface="宋体" panose="02010600030101010101" pitchFamily="2" charset="-122"/>
                <a:ea typeface="宋体" panose="02010600030101010101" pitchFamily="2" charset="-122"/>
              </a:rPr>
              <a:t>如下图（主要讲解三、五、六等分）</a:t>
            </a:r>
          </a:p>
          <a:p>
            <a:pPr algn="just" eaLnBrk="1" hangingPunct="1">
              <a:buFontTx/>
              <a:buNone/>
            </a:pPr>
            <a:r>
              <a:rPr lang="en-US" altLang="zh-CN" sz="2400" dirty="0">
                <a:latin typeface="宋体" panose="02010600030101010101" pitchFamily="2" charset="-122"/>
                <a:ea typeface="宋体" panose="02010600030101010101" pitchFamily="2" charset="-122"/>
              </a:rPr>
              <a:t>1.3.2 </a:t>
            </a:r>
            <a:r>
              <a:rPr lang="zh-CN" altLang="en-US" sz="2400" dirty="0">
                <a:latin typeface="宋体" panose="02010600030101010101" pitchFamily="2" charset="-122"/>
                <a:ea typeface="宋体" panose="02010600030101010101" pitchFamily="2" charset="-122"/>
              </a:rPr>
              <a:t>正多边形的画法</a:t>
            </a:r>
            <a:endParaRPr lang="zh-CN" altLang="en-US" sz="2400" b="1" dirty="0">
              <a:latin typeface="宋体" panose="02010600030101010101" pitchFamily="2" charset="-122"/>
              <a:ea typeface="宋体" panose="02010600030101010101" pitchFamily="2" charset="-122"/>
            </a:endParaRPr>
          </a:p>
          <a:p>
            <a:pPr eaLnBrk="1" hangingPunct="1">
              <a:buFontTx/>
              <a:buNone/>
            </a:pPr>
            <a:r>
              <a:rPr lang="zh-CN" altLang="en-US" sz="2400" dirty="0">
                <a:latin typeface="宋体" panose="02010600030101010101" pitchFamily="2" charset="-122"/>
                <a:ea typeface="宋体" panose="02010600030101010101" pitchFamily="2" charset="-122"/>
              </a:rPr>
              <a:t>如下图（主要讲解三、五、六正多边形）</a:t>
            </a:r>
          </a:p>
          <a:p>
            <a:pPr eaLnBrk="1" hangingPunct="1">
              <a:buFontTx/>
              <a:buNone/>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．正五边形的画法（下图）</a:t>
            </a:r>
          </a:p>
          <a:p>
            <a:pPr eaLnBrk="1" hangingPunct="1">
              <a:buFontTx/>
              <a:buNone/>
            </a:pPr>
            <a:r>
              <a:rPr lang="zh-CN" altLang="en-US" sz="2400" dirty="0">
                <a:latin typeface="宋体" panose="02010600030101010101" pitchFamily="2" charset="-122"/>
                <a:ea typeface="宋体" panose="02010600030101010101" pitchFamily="2" charset="-122"/>
              </a:rPr>
              <a:t>已知正五边形的外接圆直径作正五边形 </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步骤略）</a:t>
            </a:r>
          </a:p>
        </p:txBody>
      </p:sp>
      <p:sp>
        <p:nvSpPr>
          <p:cNvPr id="10244" name="Rectangle 5">
            <a:extLst>
              <a:ext uri="{FF2B5EF4-FFF2-40B4-BE49-F238E27FC236}">
                <a16:creationId xmlns:a16="http://schemas.microsoft.com/office/drawing/2014/main" id="{7910ED27-5C60-F4F2-E928-31DAC0D19AE5}"/>
              </a:ext>
            </a:extLst>
          </p:cNvPr>
          <p:cNvSpPr>
            <a:spLocks noChangeArrowheads="1"/>
          </p:cNvSpPr>
          <p:nvPr/>
        </p:nvSpPr>
        <p:spPr bwMode="auto">
          <a:xfrm>
            <a:off x="1524001" y="21489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10242" name="Object 4">
            <a:extLst>
              <a:ext uri="{FF2B5EF4-FFF2-40B4-BE49-F238E27FC236}">
                <a16:creationId xmlns:a16="http://schemas.microsoft.com/office/drawing/2014/main" id="{56F0C4D8-35C7-80BB-4EF3-28BD59BF3A7F}"/>
              </a:ext>
            </a:extLst>
          </p:cNvPr>
          <p:cNvGraphicFramePr>
            <a:graphicFrameLocks noChangeAspect="1"/>
          </p:cNvGraphicFramePr>
          <p:nvPr/>
        </p:nvGraphicFramePr>
        <p:xfrm>
          <a:off x="4295776" y="3068638"/>
          <a:ext cx="3567113" cy="3168650"/>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10242" name="Object 4">
                        <a:extLst>
                          <a:ext uri="{FF2B5EF4-FFF2-40B4-BE49-F238E27FC236}">
                            <a16:creationId xmlns:a16="http://schemas.microsoft.com/office/drawing/2014/main" id="{56F0C4D8-35C7-80BB-4EF3-28BD59BF3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360" r="69331" b="26921"/>
                      <a:stretch>
                        <a:fillRect/>
                      </a:stretch>
                    </p:blipFill>
                    <p:spPr bwMode="auto">
                      <a:xfrm>
                        <a:off x="4295776" y="3068638"/>
                        <a:ext cx="356711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a:extLst>
              <a:ext uri="{FF2B5EF4-FFF2-40B4-BE49-F238E27FC236}">
                <a16:creationId xmlns:a16="http://schemas.microsoft.com/office/drawing/2014/main" id="{1D49D56E-2F60-C392-B2AC-7482D8B2C401}"/>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 name="Rectangle 8">
            <a:extLst>
              <a:ext uri="{FF2B5EF4-FFF2-40B4-BE49-F238E27FC236}">
                <a16:creationId xmlns:a16="http://schemas.microsoft.com/office/drawing/2014/main" id="{A69D90D9-384C-57D0-2066-615C283D4146}"/>
              </a:ext>
            </a:extLst>
          </p:cNvPr>
          <p:cNvSpPr>
            <a:spLocks noChangeArrowheads="1"/>
          </p:cNvSpPr>
          <p:nvPr/>
        </p:nvSpPr>
        <p:spPr bwMode="auto">
          <a:xfrm>
            <a:off x="5209382" y="1812133"/>
            <a:ext cx="2338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400" b="1" dirty="0">
                <a:solidFill>
                  <a:schemeClr val="bg2"/>
                </a:solidFill>
                <a:latin typeface="楷体_GB2312" pitchFamily="49" charset="-122"/>
                <a:ea typeface="楷体_GB2312" pitchFamily="49" charset="-122"/>
              </a:rPr>
              <a:t>正三角形</a:t>
            </a:r>
          </a:p>
        </p:txBody>
      </p:sp>
      <p:sp>
        <p:nvSpPr>
          <p:cNvPr id="4" name="Oval 9">
            <a:extLst>
              <a:ext uri="{FF2B5EF4-FFF2-40B4-BE49-F238E27FC236}">
                <a16:creationId xmlns:a16="http://schemas.microsoft.com/office/drawing/2014/main" id="{FEA4AB4A-A926-EA2E-70E9-1CC436BB084F}"/>
              </a:ext>
            </a:extLst>
          </p:cNvPr>
          <p:cNvSpPr>
            <a:spLocks noChangeArrowheads="1"/>
          </p:cNvSpPr>
          <p:nvPr/>
        </p:nvSpPr>
        <p:spPr bwMode="auto">
          <a:xfrm>
            <a:off x="2667000" y="2705100"/>
            <a:ext cx="2413000" cy="2413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nvGrpSpPr>
          <p:cNvPr id="5" name="Group 10">
            <a:extLst>
              <a:ext uri="{FF2B5EF4-FFF2-40B4-BE49-F238E27FC236}">
                <a16:creationId xmlns:a16="http://schemas.microsoft.com/office/drawing/2014/main" id="{270E11C4-FB7F-0E98-D16D-F351A1BF3B79}"/>
              </a:ext>
            </a:extLst>
          </p:cNvPr>
          <p:cNvGrpSpPr>
            <a:grpSpLocks/>
          </p:cNvGrpSpPr>
          <p:nvPr/>
        </p:nvGrpSpPr>
        <p:grpSpPr bwMode="auto">
          <a:xfrm>
            <a:off x="2346326" y="3941764"/>
            <a:ext cx="3070225" cy="1587"/>
            <a:chOff x="518" y="2483"/>
            <a:chExt cx="1934" cy="1"/>
          </a:xfrm>
        </p:grpSpPr>
        <p:sp>
          <p:nvSpPr>
            <p:cNvPr id="6" name="Line 11">
              <a:extLst>
                <a:ext uri="{FF2B5EF4-FFF2-40B4-BE49-F238E27FC236}">
                  <a16:creationId xmlns:a16="http://schemas.microsoft.com/office/drawing/2014/main" id="{37C6B7E3-BE7F-2435-9C2C-F2790F7AF201}"/>
                </a:ext>
              </a:extLst>
            </p:cNvPr>
            <p:cNvSpPr>
              <a:spLocks noChangeShapeType="1"/>
            </p:cNvSpPr>
            <p:nvPr/>
          </p:nvSpPr>
          <p:spPr bwMode="auto">
            <a:xfrm flipV="1">
              <a:off x="518" y="2483"/>
              <a:ext cx="38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Line 12">
              <a:extLst>
                <a:ext uri="{FF2B5EF4-FFF2-40B4-BE49-F238E27FC236}">
                  <a16:creationId xmlns:a16="http://schemas.microsoft.com/office/drawing/2014/main" id="{48111B9C-5123-9F0E-C1FD-F2BF2CB032CC}"/>
                </a:ext>
              </a:extLst>
            </p:cNvPr>
            <p:cNvSpPr>
              <a:spLocks noChangeShapeType="1"/>
            </p:cNvSpPr>
            <p:nvPr/>
          </p:nvSpPr>
          <p:spPr bwMode="auto">
            <a:xfrm flipV="1">
              <a:off x="1093" y="2483"/>
              <a:ext cx="75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Line 13">
              <a:extLst>
                <a:ext uri="{FF2B5EF4-FFF2-40B4-BE49-F238E27FC236}">
                  <a16:creationId xmlns:a16="http://schemas.microsoft.com/office/drawing/2014/main" id="{0FEF0DCB-60C1-ACD3-31FF-6B2DCBD2EB72}"/>
                </a:ext>
              </a:extLst>
            </p:cNvPr>
            <p:cNvSpPr>
              <a:spLocks noChangeShapeType="1"/>
            </p:cNvSpPr>
            <p:nvPr/>
          </p:nvSpPr>
          <p:spPr bwMode="auto">
            <a:xfrm flipV="1">
              <a:off x="966" y="2483"/>
              <a:ext cx="6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Line 14">
              <a:extLst>
                <a:ext uri="{FF2B5EF4-FFF2-40B4-BE49-F238E27FC236}">
                  <a16:creationId xmlns:a16="http://schemas.microsoft.com/office/drawing/2014/main" id="{32770B72-604D-152A-8B7A-1A8C9F2327A1}"/>
                </a:ext>
              </a:extLst>
            </p:cNvPr>
            <p:cNvSpPr>
              <a:spLocks noChangeShapeType="1"/>
            </p:cNvSpPr>
            <p:nvPr/>
          </p:nvSpPr>
          <p:spPr bwMode="auto">
            <a:xfrm flipV="1">
              <a:off x="1978" y="2483"/>
              <a:ext cx="47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 name="Line 15">
              <a:extLst>
                <a:ext uri="{FF2B5EF4-FFF2-40B4-BE49-F238E27FC236}">
                  <a16:creationId xmlns:a16="http://schemas.microsoft.com/office/drawing/2014/main" id="{2E3FAA3B-69D0-1B35-2BF4-4358BDBD232D}"/>
                </a:ext>
              </a:extLst>
            </p:cNvPr>
            <p:cNvSpPr>
              <a:spLocks noChangeShapeType="1"/>
            </p:cNvSpPr>
            <p:nvPr/>
          </p:nvSpPr>
          <p:spPr bwMode="auto">
            <a:xfrm flipV="1">
              <a:off x="1881" y="2484"/>
              <a:ext cx="5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 name="Group 16">
            <a:extLst>
              <a:ext uri="{FF2B5EF4-FFF2-40B4-BE49-F238E27FC236}">
                <a16:creationId xmlns:a16="http://schemas.microsoft.com/office/drawing/2014/main" id="{75F93BF6-2D57-DAC1-EB58-DEEA54CD0A17}"/>
              </a:ext>
            </a:extLst>
          </p:cNvPr>
          <p:cNvGrpSpPr>
            <a:grpSpLocks/>
          </p:cNvGrpSpPr>
          <p:nvPr/>
        </p:nvGrpSpPr>
        <p:grpSpPr bwMode="auto">
          <a:xfrm>
            <a:off x="3830639" y="2419350"/>
            <a:ext cx="14287" cy="2941638"/>
            <a:chOff x="1453" y="1524"/>
            <a:chExt cx="9" cy="1853"/>
          </a:xfrm>
        </p:grpSpPr>
        <p:sp>
          <p:nvSpPr>
            <p:cNvPr id="12" name="Line 17">
              <a:extLst>
                <a:ext uri="{FF2B5EF4-FFF2-40B4-BE49-F238E27FC236}">
                  <a16:creationId xmlns:a16="http://schemas.microsoft.com/office/drawing/2014/main" id="{D43B9446-246D-1529-0F64-E359C81A3524}"/>
                </a:ext>
              </a:extLst>
            </p:cNvPr>
            <p:cNvSpPr>
              <a:spLocks noChangeShapeType="1"/>
            </p:cNvSpPr>
            <p:nvPr/>
          </p:nvSpPr>
          <p:spPr bwMode="auto">
            <a:xfrm rot="5400000">
              <a:off x="1215" y="1771"/>
              <a:ext cx="4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Line 18">
              <a:extLst>
                <a:ext uri="{FF2B5EF4-FFF2-40B4-BE49-F238E27FC236}">
                  <a16:creationId xmlns:a16="http://schemas.microsoft.com/office/drawing/2014/main" id="{28157996-1D79-F992-38CC-7AA50B14F1C4}"/>
                </a:ext>
              </a:extLst>
            </p:cNvPr>
            <p:cNvSpPr>
              <a:spLocks noChangeShapeType="1"/>
            </p:cNvSpPr>
            <p:nvPr/>
          </p:nvSpPr>
          <p:spPr bwMode="auto">
            <a:xfrm rot="5400000">
              <a:off x="1212" y="2449"/>
              <a:ext cx="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Line 19">
              <a:extLst>
                <a:ext uri="{FF2B5EF4-FFF2-40B4-BE49-F238E27FC236}">
                  <a16:creationId xmlns:a16="http://schemas.microsoft.com/office/drawing/2014/main" id="{A650230F-0483-031A-4A7F-F5BFFD4B95B7}"/>
                </a:ext>
              </a:extLst>
            </p:cNvPr>
            <p:cNvSpPr>
              <a:spLocks noChangeShapeType="1"/>
            </p:cNvSpPr>
            <p:nvPr/>
          </p:nvSpPr>
          <p:spPr bwMode="auto">
            <a:xfrm rot="5400000">
              <a:off x="1419" y="2107"/>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Line 20">
              <a:extLst>
                <a:ext uri="{FF2B5EF4-FFF2-40B4-BE49-F238E27FC236}">
                  <a16:creationId xmlns:a16="http://schemas.microsoft.com/office/drawing/2014/main" id="{E2E0FE59-A6CC-CCEA-4102-4A390B928149}"/>
                </a:ext>
              </a:extLst>
            </p:cNvPr>
            <p:cNvSpPr>
              <a:spLocks noChangeShapeType="1"/>
            </p:cNvSpPr>
            <p:nvPr/>
          </p:nvSpPr>
          <p:spPr bwMode="auto">
            <a:xfrm rot="5400000">
              <a:off x="1208" y="3132"/>
              <a:ext cx="4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Line 21">
              <a:extLst>
                <a:ext uri="{FF2B5EF4-FFF2-40B4-BE49-F238E27FC236}">
                  <a16:creationId xmlns:a16="http://schemas.microsoft.com/office/drawing/2014/main" id="{6A29CEE2-93AF-F10B-0F01-33DAB7815D97}"/>
                </a:ext>
              </a:extLst>
            </p:cNvPr>
            <p:cNvSpPr>
              <a:spLocks noChangeShapeType="1"/>
            </p:cNvSpPr>
            <p:nvPr/>
          </p:nvSpPr>
          <p:spPr bwMode="auto">
            <a:xfrm rot="5400000">
              <a:off x="1410" y="2795"/>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7" name="Oval 22">
            <a:extLst>
              <a:ext uri="{FF2B5EF4-FFF2-40B4-BE49-F238E27FC236}">
                <a16:creationId xmlns:a16="http://schemas.microsoft.com/office/drawing/2014/main" id="{258265BD-4D68-373D-5BB0-EC52FBB4DCDF}"/>
              </a:ext>
            </a:extLst>
          </p:cNvPr>
          <p:cNvSpPr>
            <a:spLocks noChangeArrowheads="1"/>
          </p:cNvSpPr>
          <p:nvPr/>
        </p:nvSpPr>
        <p:spPr bwMode="auto">
          <a:xfrm>
            <a:off x="6699250" y="2705100"/>
            <a:ext cx="2413000" cy="2413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nvGrpSpPr>
          <p:cNvPr id="18" name="Group 23">
            <a:extLst>
              <a:ext uri="{FF2B5EF4-FFF2-40B4-BE49-F238E27FC236}">
                <a16:creationId xmlns:a16="http://schemas.microsoft.com/office/drawing/2014/main" id="{B47DB0E9-FB5A-ECA3-6F9C-758B22B2C0D9}"/>
              </a:ext>
            </a:extLst>
          </p:cNvPr>
          <p:cNvGrpSpPr>
            <a:grpSpLocks/>
          </p:cNvGrpSpPr>
          <p:nvPr/>
        </p:nvGrpSpPr>
        <p:grpSpPr bwMode="auto">
          <a:xfrm>
            <a:off x="6378576" y="3890964"/>
            <a:ext cx="3070225" cy="1587"/>
            <a:chOff x="518" y="2483"/>
            <a:chExt cx="1934" cy="1"/>
          </a:xfrm>
        </p:grpSpPr>
        <p:sp>
          <p:nvSpPr>
            <p:cNvPr id="19" name="Line 24">
              <a:extLst>
                <a:ext uri="{FF2B5EF4-FFF2-40B4-BE49-F238E27FC236}">
                  <a16:creationId xmlns:a16="http://schemas.microsoft.com/office/drawing/2014/main" id="{3738E07C-3EA6-C63C-B9B6-0C070339637F}"/>
                </a:ext>
              </a:extLst>
            </p:cNvPr>
            <p:cNvSpPr>
              <a:spLocks noChangeShapeType="1"/>
            </p:cNvSpPr>
            <p:nvPr/>
          </p:nvSpPr>
          <p:spPr bwMode="auto">
            <a:xfrm flipV="1">
              <a:off x="518" y="2483"/>
              <a:ext cx="38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Line 25">
              <a:extLst>
                <a:ext uri="{FF2B5EF4-FFF2-40B4-BE49-F238E27FC236}">
                  <a16:creationId xmlns:a16="http://schemas.microsoft.com/office/drawing/2014/main" id="{15B91E64-B9F3-0E8A-0A44-6EB828BBB59E}"/>
                </a:ext>
              </a:extLst>
            </p:cNvPr>
            <p:cNvSpPr>
              <a:spLocks noChangeShapeType="1"/>
            </p:cNvSpPr>
            <p:nvPr/>
          </p:nvSpPr>
          <p:spPr bwMode="auto">
            <a:xfrm flipV="1">
              <a:off x="1093" y="2483"/>
              <a:ext cx="75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26">
              <a:extLst>
                <a:ext uri="{FF2B5EF4-FFF2-40B4-BE49-F238E27FC236}">
                  <a16:creationId xmlns:a16="http://schemas.microsoft.com/office/drawing/2014/main" id="{77F963F8-53C1-2CA4-7B0D-AA2137458B7C}"/>
                </a:ext>
              </a:extLst>
            </p:cNvPr>
            <p:cNvSpPr>
              <a:spLocks noChangeShapeType="1"/>
            </p:cNvSpPr>
            <p:nvPr/>
          </p:nvSpPr>
          <p:spPr bwMode="auto">
            <a:xfrm flipV="1">
              <a:off x="966" y="2483"/>
              <a:ext cx="6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Line 27">
              <a:extLst>
                <a:ext uri="{FF2B5EF4-FFF2-40B4-BE49-F238E27FC236}">
                  <a16:creationId xmlns:a16="http://schemas.microsoft.com/office/drawing/2014/main" id="{80D425DC-9319-11D2-F538-3241AB6E26C7}"/>
                </a:ext>
              </a:extLst>
            </p:cNvPr>
            <p:cNvSpPr>
              <a:spLocks noChangeShapeType="1"/>
            </p:cNvSpPr>
            <p:nvPr/>
          </p:nvSpPr>
          <p:spPr bwMode="auto">
            <a:xfrm flipV="1">
              <a:off x="1978" y="2483"/>
              <a:ext cx="47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Line 28">
              <a:extLst>
                <a:ext uri="{FF2B5EF4-FFF2-40B4-BE49-F238E27FC236}">
                  <a16:creationId xmlns:a16="http://schemas.microsoft.com/office/drawing/2014/main" id="{506313AC-B8FF-311D-AEA9-49B310B2A435}"/>
                </a:ext>
              </a:extLst>
            </p:cNvPr>
            <p:cNvSpPr>
              <a:spLocks noChangeShapeType="1"/>
            </p:cNvSpPr>
            <p:nvPr/>
          </p:nvSpPr>
          <p:spPr bwMode="auto">
            <a:xfrm flipV="1">
              <a:off x="1881" y="2484"/>
              <a:ext cx="5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4" name="Group 29">
            <a:extLst>
              <a:ext uri="{FF2B5EF4-FFF2-40B4-BE49-F238E27FC236}">
                <a16:creationId xmlns:a16="http://schemas.microsoft.com/office/drawing/2014/main" id="{97AEC3F8-E26A-38E3-937B-E1BCD8D318B3}"/>
              </a:ext>
            </a:extLst>
          </p:cNvPr>
          <p:cNvGrpSpPr>
            <a:grpSpLocks/>
          </p:cNvGrpSpPr>
          <p:nvPr/>
        </p:nvGrpSpPr>
        <p:grpSpPr bwMode="auto">
          <a:xfrm>
            <a:off x="7891464" y="2419350"/>
            <a:ext cx="14287" cy="2941638"/>
            <a:chOff x="1453" y="1524"/>
            <a:chExt cx="9" cy="1853"/>
          </a:xfrm>
        </p:grpSpPr>
        <p:sp>
          <p:nvSpPr>
            <p:cNvPr id="25" name="Line 30">
              <a:extLst>
                <a:ext uri="{FF2B5EF4-FFF2-40B4-BE49-F238E27FC236}">
                  <a16:creationId xmlns:a16="http://schemas.microsoft.com/office/drawing/2014/main" id="{1B39E96D-C391-7F75-CA3B-211BDD2F6883}"/>
                </a:ext>
              </a:extLst>
            </p:cNvPr>
            <p:cNvSpPr>
              <a:spLocks noChangeShapeType="1"/>
            </p:cNvSpPr>
            <p:nvPr/>
          </p:nvSpPr>
          <p:spPr bwMode="auto">
            <a:xfrm rot="5400000">
              <a:off x="1215" y="1771"/>
              <a:ext cx="4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 name="Line 31">
              <a:extLst>
                <a:ext uri="{FF2B5EF4-FFF2-40B4-BE49-F238E27FC236}">
                  <a16:creationId xmlns:a16="http://schemas.microsoft.com/office/drawing/2014/main" id="{EB360CED-EB17-D95F-3C51-DD06308521AE}"/>
                </a:ext>
              </a:extLst>
            </p:cNvPr>
            <p:cNvSpPr>
              <a:spLocks noChangeShapeType="1"/>
            </p:cNvSpPr>
            <p:nvPr/>
          </p:nvSpPr>
          <p:spPr bwMode="auto">
            <a:xfrm rot="5400000">
              <a:off x="1212" y="2449"/>
              <a:ext cx="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 name="Line 32">
              <a:extLst>
                <a:ext uri="{FF2B5EF4-FFF2-40B4-BE49-F238E27FC236}">
                  <a16:creationId xmlns:a16="http://schemas.microsoft.com/office/drawing/2014/main" id="{F1C6FAB1-7A40-053D-C827-2A38CA9665F7}"/>
                </a:ext>
              </a:extLst>
            </p:cNvPr>
            <p:cNvSpPr>
              <a:spLocks noChangeShapeType="1"/>
            </p:cNvSpPr>
            <p:nvPr/>
          </p:nvSpPr>
          <p:spPr bwMode="auto">
            <a:xfrm rot="5400000">
              <a:off x="1419" y="2107"/>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 name="Line 33">
              <a:extLst>
                <a:ext uri="{FF2B5EF4-FFF2-40B4-BE49-F238E27FC236}">
                  <a16:creationId xmlns:a16="http://schemas.microsoft.com/office/drawing/2014/main" id="{F66C6C59-6DA5-B26D-2F20-283E1E624A47}"/>
                </a:ext>
              </a:extLst>
            </p:cNvPr>
            <p:cNvSpPr>
              <a:spLocks noChangeShapeType="1"/>
            </p:cNvSpPr>
            <p:nvPr/>
          </p:nvSpPr>
          <p:spPr bwMode="auto">
            <a:xfrm rot="5400000">
              <a:off x="1208" y="3132"/>
              <a:ext cx="4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 name="Line 34">
              <a:extLst>
                <a:ext uri="{FF2B5EF4-FFF2-40B4-BE49-F238E27FC236}">
                  <a16:creationId xmlns:a16="http://schemas.microsoft.com/office/drawing/2014/main" id="{CD4F8461-E0E1-03FE-5D25-2482E7E8CF53}"/>
                </a:ext>
              </a:extLst>
            </p:cNvPr>
            <p:cNvSpPr>
              <a:spLocks noChangeShapeType="1"/>
            </p:cNvSpPr>
            <p:nvPr/>
          </p:nvSpPr>
          <p:spPr bwMode="auto">
            <a:xfrm rot="5400000">
              <a:off x="1410" y="2795"/>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0" name="Rectangle 35">
            <a:extLst>
              <a:ext uri="{FF2B5EF4-FFF2-40B4-BE49-F238E27FC236}">
                <a16:creationId xmlns:a16="http://schemas.microsoft.com/office/drawing/2014/main" id="{9003B101-E940-8360-0EB9-50C8BBAF28AE}"/>
              </a:ext>
            </a:extLst>
          </p:cNvPr>
          <p:cNvSpPr>
            <a:spLocks noChangeArrowheads="1"/>
          </p:cNvSpPr>
          <p:nvPr/>
        </p:nvSpPr>
        <p:spPr bwMode="auto">
          <a:xfrm>
            <a:off x="1985963" y="4905375"/>
            <a:ext cx="3567112" cy="4889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b="1">
                <a:solidFill>
                  <a:srgbClr val="FFFF00"/>
                </a:solidFill>
                <a:ea typeface="楷体_GB2312" pitchFamily="49" charset="-122"/>
              </a:rPr>
              <a:t>丁字尺</a:t>
            </a:r>
          </a:p>
        </p:txBody>
      </p:sp>
      <p:grpSp>
        <p:nvGrpSpPr>
          <p:cNvPr id="31" name="Group 36">
            <a:extLst>
              <a:ext uri="{FF2B5EF4-FFF2-40B4-BE49-F238E27FC236}">
                <a16:creationId xmlns:a16="http://schemas.microsoft.com/office/drawing/2014/main" id="{9A5BD28F-FD0A-AF0C-6773-C70D54E450EC}"/>
              </a:ext>
            </a:extLst>
          </p:cNvPr>
          <p:cNvGrpSpPr>
            <a:grpSpLocks/>
          </p:cNvGrpSpPr>
          <p:nvPr/>
        </p:nvGrpSpPr>
        <p:grpSpPr bwMode="auto">
          <a:xfrm rot="16200000" flipH="1">
            <a:off x="2097088" y="3014663"/>
            <a:ext cx="2416175" cy="1390650"/>
            <a:chOff x="2779" y="1829"/>
            <a:chExt cx="1459" cy="840"/>
          </a:xfrm>
        </p:grpSpPr>
        <p:sp>
          <p:nvSpPr>
            <p:cNvPr id="32" name="AutoShape 37">
              <a:extLst>
                <a:ext uri="{FF2B5EF4-FFF2-40B4-BE49-F238E27FC236}">
                  <a16:creationId xmlns:a16="http://schemas.microsoft.com/office/drawing/2014/main" id="{77BE6DA4-D853-7648-8C97-5C522FC72665}"/>
                </a:ext>
              </a:extLst>
            </p:cNvPr>
            <p:cNvSpPr>
              <a:spLocks noChangeArrowheads="1"/>
            </p:cNvSpPr>
            <p:nvPr/>
          </p:nvSpPr>
          <p:spPr bwMode="auto">
            <a:xfrm flipH="1">
              <a:off x="3290" y="2087"/>
              <a:ext cx="787" cy="453"/>
            </a:xfrm>
            <a:prstGeom prst="rtTriangle">
              <a:avLst/>
            </a:prstGeom>
            <a:noFill/>
            <a:ln w="28575">
              <a:solidFill>
                <a:srgbClr val="CC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3" name="AutoShape 38">
              <a:extLst>
                <a:ext uri="{FF2B5EF4-FFF2-40B4-BE49-F238E27FC236}">
                  <a16:creationId xmlns:a16="http://schemas.microsoft.com/office/drawing/2014/main" id="{15028961-0AD0-F9F4-90F1-3E54BDB6DF30}"/>
                </a:ext>
              </a:extLst>
            </p:cNvPr>
            <p:cNvSpPr>
              <a:spLocks noChangeArrowheads="1"/>
            </p:cNvSpPr>
            <p:nvPr/>
          </p:nvSpPr>
          <p:spPr bwMode="auto">
            <a:xfrm flipH="1">
              <a:off x="2779" y="1829"/>
              <a:ext cx="1459" cy="840"/>
            </a:xfrm>
            <a:prstGeom prst="rtTriangle">
              <a:avLst/>
            </a:prstGeom>
            <a:noFill/>
            <a:ln w="28575">
              <a:solidFill>
                <a:srgbClr val="CC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34" name="Line 39">
            <a:extLst>
              <a:ext uri="{FF2B5EF4-FFF2-40B4-BE49-F238E27FC236}">
                <a16:creationId xmlns:a16="http://schemas.microsoft.com/office/drawing/2014/main" id="{5816B8F6-AA81-401D-1ED4-6B73E918F68D}"/>
              </a:ext>
            </a:extLst>
          </p:cNvPr>
          <p:cNvSpPr>
            <a:spLocks noChangeShapeType="1"/>
          </p:cNvSpPr>
          <p:nvPr/>
        </p:nvSpPr>
        <p:spPr bwMode="auto">
          <a:xfrm flipH="1">
            <a:off x="2824164" y="2730501"/>
            <a:ext cx="1017587" cy="17510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Rectangle 40">
            <a:extLst>
              <a:ext uri="{FF2B5EF4-FFF2-40B4-BE49-F238E27FC236}">
                <a16:creationId xmlns:a16="http://schemas.microsoft.com/office/drawing/2014/main" id="{CCC45241-25AE-DA7A-AD63-317186C65CAA}"/>
              </a:ext>
            </a:extLst>
          </p:cNvPr>
          <p:cNvSpPr>
            <a:spLocks noChangeArrowheads="1"/>
          </p:cNvSpPr>
          <p:nvPr/>
        </p:nvSpPr>
        <p:spPr bwMode="auto">
          <a:xfrm>
            <a:off x="6743701" y="5445125"/>
            <a:ext cx="2378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zh-CN" altLang="en-US" sz="2400" b="1">
                <a:solidFill>
                  <a:srgbClr val="FF0000"/>
                </a:solidFill>
                <a:latin typeface="楷体_GB2312" pitchFamily="49" charset="-122"/>
                <a:ea typeface="楷体_GB2312" pitchFamily="49" charset="-122"/>
              </a:rPr>
              <a:t>圆规作图</a:t>
            </a:r>
            <a:endParaRPr lang="zh-CN" altLang="en-US" sz="2400" b="1">
              <a:solidFill>
                <a:srgbClr val="FF0000"/>
              </a:solidFill>
              <a:latin typeface="楷体_GB2312" pitchFamily="49" charset="-122"/>
              <a:ea typeface="楷体_GB2312" pitchFamily="49" charset="-122"/>
            </a:endParaRPr>
          </a:p>
        </p:txBody>
      </p:sp>
      <p:sp>
        <p:nvSpPr>
          <p:cNvPr id="36" name="Rectangle 41">
            <a:extLst>
              <a:ext uri="{FF2B5EF4-FFF2-40B4-BE49-F238E27FC236}">
                <a16:creationId xmlns:a16="http://schemas.microsoft.com/office/drawing/2014/main" id="{222D2B77-9B7E-61E9-D108-51832AF14F7F}"/>
              </a:ext>
            </a:extLst>
          </p:cNvPr>
          <p:cNvSpPr>
            <a:spLocks noChangeArrowheads="1"/>
          </p:cNvSpPr>
          <p:nvPr/>
        </p:nvSpPr>
        <p:spPr bwMode="auto">
          <a:xfrm>
            <a:off x="2279651" y="5589588"/>
            <a:ext cx="329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zh-CN" altLang="en-US" sz="2400" b="1">
                <a:solidFill>
                  <a:srgbClr val="FF0000"/>
                </a:solidFill>
                <a:latin typeface="楷体_GB2312" pitchFamily="49" charset="-122"/>
                <a:ea typeface="楷体_GB2312" pitchFamily="49" charset="-122"/>
              </a:rPr>
              <a:t>三角板、丁字尺作图</a:t>
            </a:r>
            <a:endParaRPr lang="zh-CN" altLang="en-US" sz="2400" b="1">
              <a:solidFill>
                <a:srgbClr val="FF0000"/>
              </a:solidFill>
              <a:latin typeface="楷体_GB2312" pitchFamily="49" charset="-122"/>
              <a:ea typeface="楷体_GB2312" pitchFamily="49" charset="-122"/>
            </a:endParaRPr>
          </a:p>
        </p:txBody>
      </p:sp>
      <p:sp>
        <p:nvSpPr>
          <p:cNvPr id="37" name="Line 42">
            <a:extLst>
              <a:ext uri="{FF2B5EF4-FFF2-40B4-BE49-F238E27FC236}">
                <a16:creationId xmlns:a16="http://schemas.microsoft.com/office/drawing/2014/main" id="{A7B420E0-3BC2-019E-21F9-4106514B0057}"/>
              </a:ext>
            </a:extLst>
          </p:cNvPr>
          <p:cNvSpPr>
            <a:spLocks noChangeShapeType="1"/>
          </p:cNvSpPr>
          <p:nvPr/>
        </p:nvSpPr>
        <p:spPr bwMode="auto">
          <a:xfrm>
            <a:off x="3816351" y="2717801"/>
            <a:ext cx="1146175" cy="17891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 name="Line 43">
            <a:extLst>
              <a:ext uri="{FF2B5EF4-FFF2-40B4-BE49-F238E27FC236}">
                <a16:creationId xmlns:a16="http://schemas.microsoft.com/office/drawing/2014/main" id="{C19BF567-3A4E-8689-7E8E-CD5E1EDE2F13}"/>
              </a:ext>
            </a:extLst>
          </p:cNvPr>
          <p:cNvSpPr>
            <a:spLocks noChangeShapeType="1"/>
          </p:cNvSpPr>
          <p:nvPr/>
        </p:nvSpPr>
        <p:spPr bwMode="auto">
          <a:xfrm>
            <a:off x="2824163" y="4494213"/>
            <a:ext cx="207486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AutoShape 44">
            <a:extLst>
              <a:ext uri="{FF2B5EF4-FFF2-40B4-BE49-F238E27FC236}">
                <a16:creationId xmlns:a16="http://schemas.microsoft.com/office/drawing/2014/main" id="{2F3F681C-7475-FD4B-3B8F-3484E85BB4D8}"/>
              </a:ext>
            </a:extLst>
          </p:cNvPr>
          <p:cNvSpPr>
            <a:spLocks noChangeArrowheads="1"/>
          </p:cNvSpPr>
          <p:nvPr/>
        </p:nvSpPr>
        <p:spPr bwMode="auto">
          <a:xfrm>
            <a:off x="4857750" y="4389439"/>
            <a:ext cx="192088" cy="192087"/>
          </a:xfrm>
          <a:prstGeom prst="star8">
            <a:avLst>
              <a:gd name="adj" fmla="val 38250"/>
            </a:avLst>
          </a:prstGeom>
          <a:solidFill>
            <a:srgbClr val="66FF33"/>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solidFill>
                <a:srgbClr val="FF0000"/>
              </a:solidFill>
              <a:ea typeface="宋体" panose="02010600030101010101" pitchFamily="2" charset="-122"/>
            </a:endParaRPr>
          </a:p>
        </p:txBody>
      </p:sp>
      <p:sp>
        <p:nvSpPr>
          <p:cNvPr id="40" name="AutoShape 45">
            <a:extLst>
              <a:ext uri="{FF2B5EF4-FFF2-40B4-BE49-F238E27FC236}">
                <a16:creationId xmlns:a16="http://schemas.microsoft.com/office/drawing/2014/main" id="{B47F79F6-7BD1-17DC-37D4-DEB23B2716B6}"/>
              </a:ext>
            </a:extLst>
          </p:cNvPr>
          <p:cNvSpPr>
            <a:spLocks noChangeArrowheads="1"/>
          </p:cNvSpPr>
          <p:nvPr/>
        </p:nvSpPr>
        <p:spPr bwMode="auto">
          <a:xfrm>
            <a:off x="3752850" y="2625725"/>
            <a:ext cx="192088" cy="192088"/>
          </a:xfrm>
          <a:prstGeom prst="star8">
            <a:avLst>
              <a:gd name="adj" fmla="val 38250"/>
            </a:avLst>
          </a:prstGeom>
          <a:solidFill>
            <a:srgbClr val="66FF33"/>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solidFill>
                <a:srgbClr val="FF0000"/>
              </a:solidFill>
              <a:ea typeface="宋体" panose="02010600030101010101" pitchFamily="2" charset="-122"/>
            </a:endParaRPr>
          </a:p>
        </p:txBody>
      </p:sp>
      <p:sp>
        <p:nvSpPr>
          <p:cNvPr id="41" name="Arc 46">
            <a:extLst>
              <a:ext uri="{FF2B5EF4-FFF2-40B4-BE49-F238E27FC236}">
                <a16:creationId xmlns:a16="http://schemas.microsoft.com/office/drawing/2014/main" id="{990D356F-EC2A-5155-D842-7D0A0A7290F8}"/>
              </a:ext>
            </a:extLst>
          </p:cNvPr>
          <p:cNvSpPr>
            <a:spLocks/>
          </p:cNvSpPr>
          <p:nvPr/>
        </p:nvSpPr>
        <p:spPr bwMode="auto">
          <a:xfrm>
            <a:off x="6743700" y="3898900"/>
            <a:ext cx="2325688" cy="1200150"/>
          </a:xfrm>
          <a:custGeom>
            <a:avLst/>
            <a:gdLst>
              <a:gd name="T0" fmla="*/ 0 w 41817"/>
              <a:gd name="T1" fmla="*/ 2147483647 h 21600"/>
              <a:gd name="T2" fmla="*/ 2147483647 w 41817"/>
              <a:gd name="T3" fmla="*/ 2147483647 h 21600"/>
              <a:gd name="T4" fmla="*/ 2147483647 w 41817"/>
              <a:gd name="T5" fmla="*/ 2147483647 h 21600"/>
              <a:gd name="T6" fmla="*/ 0 60000 65536"/>
              <a:gd name="T7" fmla="*/ 0 60000 65536"/>
              <a:gd name="T8" fmla="*/ 0 60000 65536"/>
              <a:gd name="T9" fmla="*/ 0 w 41817"/>
              <a:gd name="T10" fmla="*/ 0 h 21600"/>
              <a:gd name="T11" fmla="*/ 41817 w 41817"/>
              <a:gd name="T12" fmla="*/ 21600 h 21600"/>
            </a:gdLst>
            <a:ahLst/>
            <a:cxnLst>
              <a:cxn ang="T6">
                <a:pos x="T0" y="T1"/>
              </a:cxn>
              <a:cxn ang="T7">
                <a:pos x="T2" y="T3"/>
              </a:cxn>
              <a:cxn ang="T8">
                <a:pos x="T4" y="T5"/>
              </a:cxn>
            </a:cxnLst>
            <a:rect l="T9" t="T10" r="T11" b="T12"/>
            <a:pathLst>
              <a:path w="41817" h="21600" fill="none" extrusionOk="0">
                <a:moveTo>
                  <a:pt x="-1" y="15833"/>
                </a:moveTo>
                <a:cubicBezTo>
                  <a:pt x="2591" y="6477"/>
                  <a:pt x="11107" y="-1"/>
                  <a:pt x="20816" y="0"/>
                </a:cubicBezTo>
                <a:cubicBezTo>
                  <a:pt x="30798" y="0"/>
                  <a:pt x="39481" y="6841"/>
                  <a:pt x="41816" y="16547"/>
                </a:cubicBezTo>
              </a:path>
              <a:path w="41817" h="21600" stroke="0" extrusionOk="0">
                <a:moveTo>
                  <a:pt x="-1" y="15833"/>
                </a:moveTo>
                <a:cubicBezTo>
                  <a:pt x="2591" y="6477"/>
                  <a:pt x="11107" y="-1"/>
                  <a:pt x="20816" y="0"/>
                </a:cubicBezTo>
                <a:cubicBezTo>
                  <a:pt x="30798" y="0"/>
                  <a:pt x="39481" y="6841"/>
                  <a:pt x="41816" y="16547"/>
                </a:cubicBezTo>
                <a:lnTo>
                  <a:pt x="20816" y="21600"/>
                </a:lnTo>
                <a:lnTo>
                  <a:pt x="-1" y="15833"/>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42" name="Line 47">
            <a:extLst>
              <a:ext uri="{FF2B5EF4-FFF2-40B4-BE49-F238E27FC236}">
                <a16:creationId xmlns:a16="http://schemas.microsoft.com/office/drawing/2014/main" id="{91404A0A-30C7-3292-042A-DE43FAECF684}"/>
              </a:ext>
            </a:extLst>
          </p:cNvPr>
          <p:cNvSpPr>
            <a:spLocks noChangeShapeType="1"/>
          </p:cNvSpPr>
          <p:nvPr/>
        </p:nvSpPr>
        <p:spPr bwMode="auto">
          <a:xfrm flipH="1">
            <a:off x="6851650" y="2724151"/>
            <a:ext cx="1017588" cy="17510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Line 48">
            <a:extLst>
              <a:ext uri="{FF2B5EF4-FFF2-40B4-BE49-F238E27FC236}">
                <a16:creationId xmlns:a16="http://schemas.microsoft.com/office/drawing/2014/main" id="{0EE10F24-FAE5-2CB3-9E07-9E14681DE9D2}"/>
              </a:ext>
            </a:extLst>
          </p:cNvPr>
          <p:cNvSpPr>
            <a:spLocks noChangeShapeType="1"/>
          </p:cNvSpPr>
          <p:nvPr/>
        </p:nvSpPr>
        <p:spPr bwMode="auto">
          <a:xfrm>
            <a:off x="6867526" y="4484688"/>
            <a:ext cx="207486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 name="Line 49">
            <a:extLst>
              <a:ext uri="{FF2B5EF4-FFF2-40B4-BE49-F238E27FC236}">
                <a16:creationId xmlns:a16="http://schemas.microsoft.com/office/drawing/2014/main" id="{FB1A1549-209E-2C04-BCF6-BF5ECCF28766}"/>
              </a:ext>
            </a:extLst>
          </p:cNvPr>
          <p:cNvSpPr>
            <a:spLocks noChangeShapeType="1"/>
          </p:cNvSpPr>
          <p:nvPr/>
        </p:nvSpPr>
        <p:spPr bwMode="auto">
          <a:xfrm>
            <a:off x="7889876" y="2697164"/>
            <a:ext cx="1089025" cy="17795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AutoShape 50">
            <a:extLst>
              <a:ext uri="{FF2B5EF4-FFF2-40B4-BE49-F238E27FC236}">
                <a16:creationId xmlns:a16="http://schemas.microsoft.com/office/drawing/2014/main" id="{95A151C1-0335-9390-8863-860B350245B6}"/>
              </a:ext>
            </a:extLst>
          </p:cNvPr>
          <p:cNvSpPr>
            <a:spLocks noChangeArrowheads="1"/>
          </p:cNvSpPr>
          <p:nvPr/>
        </p:nvSpPr>
        <p:spPr bwMode="auto">
          <a:xfrm>
            <a:off x="6778625" y="4400550"/>
            <a:ext cx="192088" cy="192088"/>
          </a:xfrm>
          <a:prstGeom prst="star8">
            <a:avLst>
              <a:gd name="adj" fmla="val 38250"/>
            </a:avLst>
          </a:prstGeom>
          <a:solidFill>
            <a:srgbClr val="66FF33"/>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solidFill>
                <a:srgbClr val="FF0000"/>
              </a:solidFill>
              <a:ea typeface="宋体" panose="02010600030101010101" pitchFamily="2" charset="-122"/>
            </a:endParaRPr>
          </a:p>
        </p:txBody>
      </p:sp>
      <p:sp>
        <p:nvSpPr>
          <p:cNvPr id="46" name="AutoShape 51">
            <a:extLst>
              <a:ext uri="{FF2B5EF4-FFF2-40B4-BE49-F238E27FC236}">
                <a16:creationId xmlns:a16="http://schemas.microsoft.com/office/drawing/2014/main" id="{48751A56-6E97-EBDE-476E-B6D065AE17D3}"/>
              </a:ext>
            </a:extLst>
          </p:cNvPr>
          <p:cNvSpPr>
            <a:spLocks noChangeArrowheads="1"/>
          </p:cNvSpPr>
          <p:nvPr/>
        </p:nvSpPr>
        <p:spPr bwMode="auto">
          <a:xfrm>
            <a:off x="8855075" y="4400550"/>
            <a:ext cx="192088" cy="192088"/>
          </a:xfrm>
          <a:prstGeom prst="star8">
            <a:avLst>
              <a:gd name="adj" fmla="val 38250"/>
            </a:avLst>
          </a:prstGeom>
          <a:solidFill>
            <a:srgbClr val="66FF33"/>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solidFill>
                <a:srgbClr val="FF0000"/>
              </a:solidFill>
              <a:ea typeface="宋体" panose="02010600030101010101" pitchFamily="2" charset="-122"/>
            </a:endParaRPr>
          </a:p>
        </p:txBody>
      </p:sp>
      <p:sp>
        <p:nvSpPr>
          <p:cNvPr id="47" name="AutoShape 52">
            <a:extLst>
              <a:ext uri="{FF2B5EF4-FFF2-40B4-BE49-F238E27FC236}">
                <a16:creationId xmlns:a16="http://schemas.microsoft.com/office/drawing/2014/main" id="{CB05849B-1711-D66F-6C9A-CA8F55A25D68}"/>
              </a:ext>
            </a:extLst>
          </p:cNvPr>
          <p:cNvSpPr>
            <a:spLocks noChangeArrowheads="1"/>
          </p:cNvSpPr>
          <p:nvPr/>
        </p:nvSpPr>
        <p:spPr bwMode="auto">
          <a:xfrm>
            <a:off x="7789864" y="2586039"/>
            <a:ext cx="192087" cy="192087"/>
          </a:xfrm>
          <a:prstGeom prst="star8">
            <a:avLst>
              <a:gd name="adj" fmla="val 38250"/>
            </a:avLst>
          </a:prstGeom>
          <a:solidFill>
            <a:srgbClr val="66FF33"/>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solidFill>
                <a:srgbClr val="FF0000"/>
              </a:solidFill>
              <a:ea typeface="宋体" panose="02010600030101010101" pitchFamily="2" charset="-122"/>
            </a:endParaRPr>
          </a:p>
        </p:txBody>
      </p:sp>
      <p:sp>
        <p:nvSpPr>
          <p:cNvPr id="48" name="AutoShape 53">
            <a:extLst>
              <a:ext uri="{FF2B5EF4-FFF2-40B4-BE49-F238E27FC236}">
                <a16:creationId xmlns:a16="http://schemas.microsoft.com/office/drawing/2014/main" id="{45258A7C-2337-04E4-62DD-F6D4B66AA15F}"/>
              </a:ext>
            </a:extLst>
          </p:cNvPr>
          <p:cNvSpPr>
            <a:spLocks noChangeArrowheads="1"/>
          </p:cNvSpPr>
          <p:nvPr/>
        </p:nvSpPr>
        <p:spPr bwMode="auto">
          <a:xfrm>
            <a:off x="2722564" y="4387850"/>
            <a:ext cx="192087" cy="192088"/>
          </a:xfrm>
          <a:prstGeom prst="star8">
            <a:avLst>
              <a:gd name="adj" fmla="val 38250"/>
            </a:avLst>
          </a:prstGeom>
          <a:solidFill>
            <a:srgbClr val="66FF33"/>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solidFill>
                <a:srgbClr val="FF0000"/>
              </a:solidFill>
              <a:ea typeface="宋体" panose="02010600030101010101" pitchFamily="2" charset="-122"/>
            </a:endParaRPr>
          </a:p>
        </p:txBody>
      </p:sp>
      <p:sp>
        <p:nvSpPr>
          <p:cNvPr id="49" name="Rectangle 54">
            <a:extLst>
              <a:ext uri="{FF2B5EF4-FFF2-40B4-BE49-F238E27FC236}">
                <a16:creationId xmlns:a16="http://schemas.microsoft.com/office/drawing/2014/main" id="{A850C950-B8FA-5A30-AD71-50EDD8CEDE74}"/>
              </a:ext>
            </a:extLst>
          </p:cNvPr>
          <p:cNvSpPr>
            <a:spLocks noChangeArrowheads="1"/>
          </p:cNvSpPr>
          <p:nvPr/>
        </p:nvSpPr>
        <p:spPr bwMode="auto">
          <a:xfrm>
            <a:off x="3143250" y="981076"/>
            <a:ext cx="7086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zh-CN" sz="24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．正三角形和正六边形的画法（如图）</a:t>
            </a:r>
          </a:p>
        </p:txBody>
      </p:sp>
    </p:spTree>
    <p:extLst>
      <p:ext uri="{BB962C8B-B14F-4D97-AF65-F5344CB8AC3E}">
        <p14:creationId xmlns:p14="http://schemas.microsoft.com/office/powerpoint/2010/main" val="3060929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1+#ppt_w/2"/>
                                          </p:val>
                                        </p:tav>
                                        <p:tav tm="100000">
                                          <p:val>
                                            <p:strVal val="#ppt_x"/>
                                          </p:val>
                                        </p:tav>
                                      </p:tavLst>
                                    </p:anim>
                                    <p:anim calcmode="lin" valueType="num">
                                      <p:cBhvr additive="base">
                                        <p:cTn id="19"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iterate type="lt">
                                    <p:tmAbs val="75"/>
                                  </p:iterate>
                                  <p:childTnLst>
                                    <p:set>
                                      <p:cBhvr>
                                        <p:cTn id="23" dur="1" fill="hold">
                                          <p:stCondLst>
                                            <p:cond delay="74"/>
                                          </p:stCondLst>
                                        </p:cTn>
                                        <p:tgtEl>
                                          <p:spTgt spid="4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iterate type="lt">
                                    <p:tmAbs val="75"/>
                                  </p:iterate>
                                  <p:childTnLst>
                                    <p:set>
                                      <p:cBhvr>
                                        <p:cTn id="32" dur="1" fill="hold">
                                          <p:stCondLst>
                                            <p:cond delay="74"/>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iterate type="lt">
                                    <p:tmAbs val="75"/>
                                  </p:iterate>
                                  <p:childTnLst>
                                    <p:set>
                                      <p:cBhvr>
                                        <p:cTn id="41" dur="1" fill="hold">
                                          <p:stCondLst>
                                            <p:cond delay="74"/>
                                          </p:stCondLst>
                                        </p:cTn>
                                        <p:tgtEl>
                                          <p:spTgt spid="3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up)">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iterate type="lt">
                                    <p:tmAbs val="75"/>
                                  </p:iterate>
                                  <p:childTnLst>
                                    <p:set>
                                      <p:cBhvr>
                                        <p:cTn id="60" dur="1" fill="hold">
                                          <p:stCondLst>
                                            <p:cond delay="74"/>
                                          </p:stCondLst>
                                        </p:cTn>
                                        <p:tgtEl>
                                          <p:spTgt spid="4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iterate type="lt">
                                    <p:tmAbs val="75"/>
                                  </p:iterate>
                                  <p:childTnLst>
                                    <p:set>
                                      <p:cBhvr>
                                        <p:cTn id="64" dur="1" fill="hold">
                                          <p:stCondLst>
                                            <p:cond delay="74"/>
                                          </p:stCondLst>
                                        </p:cTn>
                                        <p:tgtEl>
                                          <p:spTgt spid="4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iterate type="lt">
                                    <p:tmAbs val="75"/>
                                  </p:iterate>
                                  <p:childTnLst>
                                    <p:set>
                                      <p:cBhvr>
                                        <p:cTn id="68" dur="1" fill="hold">
                                          <p:stCondLst>
                                            <p:cond delay="74"/>
                                          </p:stCondLst>
                                        </p:cTn>
                                        <p:tgtEl>
                                          <p:spTgt spid="4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up)">
                                      <p:cBhvr>
                                        <p:cTn id="73" dur="500"/>
                                        <p:tgtEl>
                                          <p:spTgt spid="4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left)">
                                      <p:cBhvr>
                                        <p:cTn id="78" dur="500"/>
                                        <p:tgtEl>
                                          <p:spTgt spid="4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up)">
                                      <p:cBhvr>
                                        <p:cTn id="8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autoUpdateAnimBg="0"/>
      <p:bldP spid="35" grpId="0" autoUpdateAnimBg="0"/>
      <p:bldP spid="36" grpId="0" autoUpdateAnimBg="0"/>
      <p:bldP spid="39" grpId="0" animBg="1" autoUpdateAnimBg="0"/>
      <p:bldP spid="40" grpId="0" animBg="1" autoUpdateAnimBg="0"/>
      <p:bldP spid="41" grpId="0" animBg="1"/>
      <p:bldP spid="45" grpId="0" animBg="1" autoUpdateAnimBg="0"/>
      <p:bldP spid="46" grpId="0" animBg="1" autoUpdateAnimBg="0"/>
      <p:bldP spid="47" grpId="0" animBg="1" autoUpdateAnimBg="0"/>
      <p:bldP spid="48"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a:extLst>
              <a:ext uri="{FF2B5EF4-FFF2-40B4-BE49-F238E27FC236}">
                <a16:creationId xmlns:a16="http://schemas.microsoft.com/office/drawing/2014/main" id="{1D49D56E-2F60-C392-B2AC-7482D8B2C401}"/>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 name="Rectangle 7">
            <a:extLst>
              <a:ext uri="{FF2B5EF4-FFF2-40B4-BE49-F238E27FC236}">
                <a16:creationId xmlns:a16="http://schemas.microsoft.com/office/drawing/2014/main" id="{72C1CC90-A234-C4BE-75F7-4CA1BA2C1399}"/>
              </a:ext>
            </a:extLst>
          </p:cNvPr>
          <p:cNvSpPr>
            <a:spLocks noChangeArrowheads="1"/>
          </p:cNvSpPr>
          <p:nvPr/>
        </p:nvSpPr>
        <p:spPr bwMode="auto">
          <a:xfrm>
            <a:off x="5209382" y="1437483"/>
            <a:ext cx="2338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400" b="1" dirty="0">
                <a:solidFill>
                  <a:schemeClr val="bg2"/>
                </a:solidFill>
                <a:latin typeface="楷体_GB2312" pitchFamily="49" charset="-122"/>
                <a:ea typeface="楷体_GB2312" pitchFamily="49" charset="-122"/>
              </a:rPr>
              <a:t>正六边形</a:t>
            </a:r>
          </a:p>
        </p:txBody>
      </p:sp>
      <p:sp>
        <p:nvSpPr>
          <p:cNvPr id="3" name="Oval 8">
            <a:extLst>
              <a:ext uri="{FF2B5EF4-FFF2-40B4-BE49-F238E27FC236}">
                <a16:creationId xmlns:a16="http://schemas.microsoft.com/office/drawing/2014/main" id="{CA3ABDD2-7D9D-FF44-5181-9FE9D13C1CFB}"/>
              </a:ext>
            </a:extLst>
          </p:cNvPr>
          <p:cNvSpPr>
            <a:spLocks noChangeArrowheads="1"/>
          </p:cNvSpPr>
          <p:nvPr/>
        </p:nvSpPr>
        <p:spPr bwMode="auto">
          <a:xfrm>
            <a:off x="2667000" y="2705100"/>
            <a:ext cx="2413000" cy="2413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nvGrpSpPr>
          <p:cNvPr id="4" name="Group 9">
            <a:extLst>
              <a:ext uri="{FF2B5EF4-FFF2-40B4-BE49-F238E27FC236}">
                <a16:creationId xmlns:a16="http://schemas.microsoft.com/office/drawing/2014/main" id="{B9F09FDC-A253-A363-E96B-741A8D3F2108}"/>
              </a:ext>
            </a:extLst>
          </p:cNvPr>
          <p:cNvGrpSpPr>
            <a:grpSpLocks/>
          </p:cNvGrpSpPr>
          <p:nvPr/>
        </p:nvGrpSpPr>
        <p:grpSpPr bwMode="auto">
          <a:xfrm>
            <a:off x="2346326" y="3941764"/>
            <a:ext cx="3070225" cy="1587"/>
            <a:chOff x="518" y="2483"/>
            <a:chExt cx="1934" cy="1"/>
          </a:xfrm>
        </p:grpSpPr>
        <p:sp>
          <p:nvSpPr>
            <p:cNvPr id="5" name="Line 10">
              <a:extLst>
                <a:ext uri="{FF2B5EF4-FFF2-40B4-BE49-F238E27FC236}">
                  <a16:creationId xmlns:a16="http://schemas.microsoft.com/office/drawing/2014/main" id="{36EC836D-1B7D-6979-8598-EC8B66625E45}"/>
                </a:ext>
              </a:extLst>
            </p:cNvPr>
            <p:cNvSpPr>
              <a:spLocks noChangeShapeType="1"/>
            </p:cNvSpPr>
            <p:nvPr/>
          </p:nvSpPr>
          <p:spPr bwMode="auto">
            <a:xfrm flipV="1">
              <a:off x="518" y="2483"/>
              <a:ext cx="38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 name="Line 11">
              <a:extLst>
                <a:ext uri="{FF2B5EF4-FFF2-40B4-BE49-F238E27FC236}">
                  <a16:creationId xmlns:a16="http://schemas.microsoft.com/office/drawing/2014/main" id="{4CD2D1A2-5490-1560-3EE3-682BF12767D5}"/>
                </a:ext>
              </a:extLst>
            </p:cNvPr>
            <p:cNvSpPr>
              <a:spLocks noChangeShapeType="1"/>
            </p:cNvSpPr>
            <p:nvPr/>
          </p:nvSpPr>
          <p:spPr bwMode="auto">
            <a:xfrm flipV="1">
              <a:off x="1093" y="2483"/>
              <a:ext cx="75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 name="Line 12">
              <a:extLst>
                <a:ext uri="{FF2B5EF4-FFF2-40B4-BE49-F238E27FC236}">
                  <a16:creationId xmlns:a16="http://schemas.microsoft.com/office/drawing/2014/main" id="{41006BC0-9DDB-B1F2-3C62-EBF82223BABC}"/>
                </a:ext>
              </a:extLst>
            </p:cNvPr>
            <p:cNvSpPr>
              <a:spLocks noChangeShapeType="1"/>
            </p:cNvSpPr>
            <p:nvPr/>
          </p:nvSpPr>
          <p:spPr bwMode="auto">
            <a:xfrm flipV="1">
              <a:off x="966" y="2483"/>
              <a:ext cx="6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Line 13">
              <a:extLst>
                <a:ext uri="{FF2B5EF4-FFF2-40B4-BE49-F238E27FC236}">
                  <a16:creationId xmlns:a16="http://schemas.microsoft.com/office/drawing/2014/main" id="{3BBE3256-D29F-3ABB-AC57-1289BAB346DE}"/>
                </a:ext>
              </a:extLst>
            </p:cNvPr>
            <p:cNvSpPr>
              <a:spLocks noChangeShapeType="1"/>
            </p:cNvSpPr>
            <p:nvPr/>
          </p:nvSpPr>
          <p:spPr bwMode="auto">
            <a:xfrm flipV="1">
              <a:off x="1978" y="2483"/>
              <a:ext cx="47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Line 14">
              <a:extLst>
                <a:ext uri="{FF2B5EF4-FFF2-40B4-BE49-F238E27FC236}">
                  <a16:creationId xmlns:a16="http://schemas.microsoft.com/office/drawing/2014/main" id="{1844B64F-573D-6EC1-60D8-196BF7B000E7}"/>
                </a:ext>
              </a:extLst>
            </p:cNvPr>
            <p:cNvSpPr>
              <a:spLocks noChangeShapeType="1"/>
            </p:cNvSpPr>
            <p:nvPr/>
          </p:nvSpPr>
          <p:spPr bwMode="auto">
            <a:xfrm flipV="1">
              <a:off x="1881" y="2484"/>
              <a:ext cx="5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 name="Group 15">
            <a:extLst>
              <a:ext uri="{FF2B5EF4-FFF2-40B4-BE49-F238E27FC236}">
                <a16:creationId xmlns:a16="http://schemas.microsoft.com/office/drawing/2014/main" id="{1A538AFC-8DDF-C0C6-2D03-6CF9D21436A7}"/>
              </a:ext>
            </a:extLst>
          </p:cNvPr>
          <p:cNvGrpSpPr>
            <a:grpSpLocks/>
          </p:cNvGrpSpPr>
          <p:nvPr/>
        </p:nvGrpSpPr>
        <p:grpSpPr bwMode="auto">
          <a:xfrm>
            <a:off x="3830639" y="2419350"/>
            <a:ext cx="14287" cy="2941638"/>
            <a:chOff x="1453" y="1524"/>
            <a:chExt cx="9" cy="1853"/>
          </a:xfrm>
        </p:grpSpPr>
        <p:sp>
          <p:nvSpPr>
            <p:cNvPr id="11" name="Line 16">
              <a:extLst>
                <a:ext uri="{FF2B5EF4-FFF2-40B4-BE49-F238E27FC236}">
                  <a16:creationId xmlns:a16="http://schemas.microsoft.com/office/drawing/2014/main" id="{8E50A66E-5C2D-DF63-4F73-4B33F82E5063}"/>
                </a:ext>
              </a:extLst>
            </p:cNvPr>
            <p:cNvSpPr>
              <a:spLocks noChangeShapeType="1"/>
            </p:cNvSpPr>
            <p:nvPr/>
          </p:nvSpPr>
          <p:spPr bwMode="auto">
            <a:xfrm rot="5400000">
              <a:off x="1215" y="1771"/>
              <a:ext cx="4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 name="Line 17">
              <a:extLst>
                <a:ext uri="{FF2B5EF4-FFF2-40B4-BE49-F238E27FC236}">
                  <a16:creationId xmlns:a16="http://schemas.microsoft.com/office/drawing/2014/main" id="{8EE9C5A4-3C1B-3D58-C02B-86959DD82BE4}"/>
                </a:ext>
              </a:extLst>
            </p:cNvPr>
            <p:cNvSpPr>
              <a:spLocks noChangeShapeType="1"/>
            </p:cNvSpPr>
            <p:nvPr/>
          </p:nvSpPr>
          <p:spPr bwMode="auto">
            <a:xfrm rot="5400000">
              <a:off x="1212" y="2449"/>
              <a:ext cx="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Line 18">
              <a:extLst>
                <a:ext uri="{FF2B5EF4-FFF2-40B4-BE49-F238E27FC236}">
                  <a16:creationId xmlns:a16="http://schemas.microsoft.com/office/drawing/2014/main" id="{D1A665C1-34D8-ACE0-0DBB-3EE78E52DE2A}"/>
                </a:ext>
              </a:extLst>
            </p:cNvPr>
            <p:cNvSpPr>
              <a:spLocks noChangeShapeType="1"/>
            </p:cNvSpPr>
            <p:nvPr/>
          </p:nvSpPr>
          <p:spPr bwMode="auto">
            <a:xfrm rot="5400000">
              <a:off x="1419" y="2107"/>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Line 19">
              <a:extLst>
                <a:ext uri="{FF2B5EF4-FFF2-40B4-BE49-F238E27FC236}">
                  <a16:creationId xmlns:a16="http://schemas.microsoft.com/office/drawing/2014/main" id="{AC51B826-047A-146D-BAF5-A8321276D961}"/>
                </a:ext>
              </a:extLst>
            </p:cNvPr>
            <p:cNvSpPr>
              <a:spLocks noChangeShapeType="1"/>
            </p:cNvSpPr>
            <p:nvPr/>
          </p:nvSpPr>
          <p:spPr bwMode="auto">
            <a:xfrm rot="5400000">
              <a:off x="1208" y="3132"/>
              <a:ext cx="4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Line 20">
              <a:extLst>
                <a:ext uri="{FF2B5EF4-FFF2-40B4-BE49-F238E27FC236}">
                  <a16:creationId xmlns:a16="http://schemas.microsoft.com/office/drawing/2014/main" id="{501AAA0E-BF33-50E4-B23D-DB1611AB2D07}"/>
                </a:ext>
              </a:extLst>
            </p:cNvPr>
            <p:cNvSpPr>
              <a:spLocks noChangeShapeType="1"/>
            </p:cNvSpPr>
            <p:nvPr/>
          </p:nvSpPr>
          <p:spPr bwMode="auto">
            <a:xfrm rot="5400000">
              <a:off x="1410" y="2795"/>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6" name="Oval 21">
            <a:extLst>
              <a:ext uri="{FF2B5EF4-FFF2-40B4-BE49-F238E27FC236}">
                <a16:creationId xmlns:a16="http://schemas.microsoft.com/office/drawing/2014/main" id="{791C252A-8D60-82E8-A7E0-458BE47F407A}"/>
              </a:ext>
            </a:extLst>
          </p:cNvPr>
          <p:cNvSpPr>
            <a:spLocks noChangeArrowheads="1"/>
          </p:cNvSpPr>
          <p:nvPr/>
        </p:nvSpPr>
        <p:spPr bwMode="auto">
          <a:xfrm>
            <a:off x="6699250" y="2705100"/>
            <a:ext cx="2413000" cy="24130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nvGrpSpPr>
          <p:cNvPr id="17" name="Group 22">
            <a:extLst>
              <a:ext uri="{FF2B5EF4-FFF2-40B4-BE49-F238E27FC236}">
                <a16:creationId xmlns:a16="http://schemas.microsoft.com/office/drawing/2014/main" id="{767E0F7B-3045-3DF6-DCCE-C12902948CF0}"/>
              </a:ext>
            </a:extLst>
          </p:cNvPr>
          <p:cNvGrpSpPr>
            <a:grpSpLocks/>
          </p:cNvGrpSpPr>
          <p:nvPr/>
        </p:nvGrpSpPr>
        <p:grpSpPr bwMode="auto">
          <a:xfrm>
            <a:off x="6378576" y="3890964"/>
            <a:ext cx="3070225" cy="1587"/>
            <a:chOff x="518" y="2483"/>
            <a:chExt cx="1934" cy="1"/>
          </a:xfrm>
        </p:grpSpPr>
        <p:sp>
          <p:nvSpPr>
            <p:cNvPr id="18" name="Line 23">
              <a:extLst>
                <a:ext uri="{FF2B5EF4-FFF2-40B4-BE49-F238E27FC236}">
                  <a16:creationId xmlns:a16="http://schemas.microsoft.com/office/drawing/2014/main" id="{6745D05D-1864-0991-F462-47E47D319CCE}"/>
                </a:ext>
              </a:extLst>
            </p:cNvPr>
            <p:cNvSpPr>
              <a:spLocks noChangeShapeType="1"/>
            </p:cNvSpPr>
            <p:nvPr/>
          </p:nvSpPr>
          <p:spPr bwMode="auto">
            <a:xfrm flipV="1">
              <a:off x="518" y="2483"/>
              <a:ext cx="38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Line 24">
              <a:extLst>
                <a:ext uri="{FF2B5EF4-FFF2-40B4-BE49-F238E27FC236}">
                  <a16:creationId xmlns:a16="http://schemas.microsoft.com/office/drawing/2014/main" id="{C223B5F9-A669-A7BA-2F33-C92CE06C3C5A}"/>
                </a:ext>
              </a:extLst>
            </p:cNvPr>
            <p:cNvSpPr>
              <a:spLocks noChangeShapeType="1"/>
            </p:cNvSpPr>
            <p:nvPr/>
          </p:nvSpPr>
          <p:spPr bwMode="auto">
            <a:xfrm flipV="1">
              <a:off x="1093" y="2483"/>
              <a:ext cx="75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Line 25">
              <a:extLst>
                <a:ext uri="{FF2B5EF4-FFF2-40B4-BE49-F238E27FC236}">
                  <a16:creationId xmlns:a16="http://schemas.microsoft.com/office/drawing/2014/main" id="{80F8FC62-79EC-DAB2-9E6D-73B986FE653A}"/>
                </a:ext>
              </a:extLst>
            </p:cNvPr>
            <p:cNvSpPr>
              <a:spLocks noChangeShapeType="1"/>
            </p:cNvSpPr>
            <p:nvPr/>
          </p:nvSpPr>
          <p:spPr bwMode="auto">
            <a:xfrm flipV="1">
              <a:off x="966" y="2483"/>
              <a:ext cx="6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26">
              <a:extLst>
                <a:ext uri="{FF2B5EF4-FFF2-40B4-BE49-F238E27FC236}">
                  <a16:creationId xmlns:a16="http://schemas.microsoft.com/office/drawing/2014/main" id="{DFAF0791-7C41-5DBC-577C-D8E3EA9234DA}"/>
                </a:ext>
              </a:extLst>
            </p:cNvPr>
            <p:cNvSpPr>
              <a:spLocks noChangeShapeType="1"/>
            </p:cNvSpPr>
            <p:nvPr/>
          </p:nvSpPr>
          <p:spPr bwMode="auto">
            <a:xfrm flipV="1">
              <a:off x="1978" y="2483"/>
              <a:ext cx="47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Line 27">
              <a:extLst>
                <a:ext uri="{FF2B5EF4-FFF2-40B4-BE49-F238E27FC236}">
                  <a16:creationId xmlns:a16="http://schemas.microsoft.com/office/drawing/2014/main" id="{BBEBF688-2067-616C-7F24-7DA971C3C53E}"/>
                </a:ext>
              </a:extLst>
            </p:cNvPr>
            <p:cNvSpPr>
              <a:spLocks noChangeShapeType="1"/>
            </p:cNvSpPr>
            <p:nvPr/>
          </p:nvSpPr>
          <p:spPr bwMode="auto">
            <a:xfrm flipV="1">
              <a:off x="1881" y="2484"/>
              <a:ext cx="5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3" name="Group 28">
            <a:extLst>
              <a:ext uri="{FF2B5EF4-FFF2-40B4-BE49-F238E27FC236}">
                <a16:creationId xmlns:a16="http://schemas.microsoft.com/office/drawing/2014/main" id="{75715FA8-F2C8-1688-5931-5972362E6539}"/>
              </a:ext>
            </a:extLst>
          </p:cNvPr>
          <p:cNvGrpSpPr>
            <a:grpSpLocks/>
          </p:cNvGrpSpPr>
          <p:nvPr/>
        </p:nvGrpSpPr>
        <p:grpSpPr bwMode="auto">
          <a:xfrm>
            <a:off x="7891464" y="2419350"/>
            <a:ext cx="14287" cy="2941638"/>
            <a:chOff x="1453" y="1524"/>
            <a:chExt cx="9" cy="1853"/>
          </a:xfrm>
        </p:grpSpPr>
        <p:sp>
          <p:nvSpPr>
            <p:cNvPr id="24" name="Line 29">
              <a:extLst>
                <a:ext uri="{FF2B5EF4-FFF2-40B4-BE49-F238E27FC236}">
                  <a16:creationId xmlns:a16="http://schemas.microsoft.com/office/drawing/2014/main" id="{34C2B63B-49E2-69CD-315E-B216FB51A665}"/>
                </a:ext>
              </a:extLst>
            </p:cNvPr>
            <p:cNvSpPr>
              <a:spLocks noChangeShapeType="1"/>
            </p:cNvSpPr>
            <p:nvPr/>
          </p:nvSpPr>
          <p:spPr bwMode="auto">
            <a:xfrm rot="5400000">
              <a:off x="1215" y="1771"/>
              <a:ext cx="49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Line 30">
              <a:extLst>
                <a:ext uri="{FF2B5EF4-FFF2-40B4-BE49-F238E27FC236}">
                  <a16:creationId xmlns:a16="http://schemas.microsoft.com/office/drawing/2014/main" id="{1A63099B-7768-14AA-84A4-FAC952719882}"/>
                </a:ext>
              </a:extLst>
            </p:cNvPr>
            <p:cNvSpPr>
              <a:spLocks noChangeShapeType="1"/>
            </p:cNvSpPr>
            <p:nvPr/>
          </p:nvSpPr>
          <p:spPr bwMode="auto">
            <a:xfrm rot="5400000">
              <a:off x="1212" y="2449"/>
              <a:ext cx="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 name="Line 31">
              <a:extLst>
                <a:ext uri="{FF2B5EF4-FFF2-40B4-BE49-F238E27FC236}">
                  <a16:creationId xmlns:a16="http://schemas.microsoft.com/office/drawing/2014/main" id="{37894E67-078A-055E-323A-5D49C7BB5851}"/>
                </a:ext>
              </a:extLst>
            </p:cNvPr>
            <p:cNvSpPr>
              <a:spLocks noChangeShapeType="1"/>
            </p:cNvSpPr>
            <p:nvPr/>
          </p:nvSpPr>
          <p:spPr bwMode="auto">
            <a:xfrm rot="5400000">
              <a:off x="1419" y="2107"/>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 name="Line 32">
              <a:extLst>
                <a:ext uri="{FF2B5EF4-FFF2-40B4-BE49-F238E27FC236}">
                  <a16:creationId xmlns:a16="http://schemas.microsoft.com/office/drawing/2014/main" id="{9895D33A-F9D7-2812-C863-3C695AEB291E}"/>
                </a:ext>
              </a:extLst>
            </p:cNvPr>
            <p:cNvSpPr>
              <a:spLocks noChangeShapeType="1"/>
            </p:cNvSpPr>
            <p:nvPr/>
          </p:nvSpPr>
          <p:spPr bwMode="auto">
            <a:xfrm rot="5400000">
              <a:off x="1208" y="3132"/>
              <a:ext cx="4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 name="Line 33">
              <a:extLst>
                <a:ext uri="{FF2B5EF4-FFF2-40B4-BE49-F238E27FC236}">
                  <a16:creationId xmlns:a16="http://schemas.microsoft.com/office/drawing/2014/main" id="{6203D420-9669-BD40-FBE4-82982B453030}"/>
                </a:ext>
              </a:extLst>
            </p:cNvPr>
            <p:cNvSpPr>
              <a:spLocks noChangeShapeType="1"/>
            </p:cNvSpPr>
            <p:nvPr/>
          </p:nvSpPr>
          <p:spPr bwMode="auto">
            <a:xfrm rot="5400000">
              <a:off x="1410" y="2795"/>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9" name="Group 34">
            <a:extLst>
              <a:ext uri="{FF2B5EF4-FFF2-40B4-BE49-F238E27FC236}">
                <a16:creationId xmlns:a16="http://schemas.microsoft.com/office/drawing/2014/main" id="{293E9D4F-23C1-9F87-3513-7C02033D2701}"/>
              </a:ext>
            </a:extLst>
          </p:cNvPr>
          <p:cNvGrpSpPr>
            <a:grpSpLocks/>
          </p:cNvGrpSpPr>
          <p:nvPr/>
        </p:nvGrpSpPr>
        <p:grpSpPr bwMode="auto">
          <a:xfrm rot="5400000">
            <a:off x="2086769" y="3864769"/>
            <a:ext cx="1500188" cy="863600"/>
            <a:chOff x="2779" y="1829"/>
            <a:chExt cx="1459" cy="840"/>
          </a:xfrm>
        </p:grpSpPr>
        <p:sp>
          <p:nvSpPr>
            <p:cNvPr id="30" name="AutoShape 35">
              <a:extLst>
                <a:ext uri="{FF2B5EF4-FFF2-40B4-BE49-F238E27FC236}">
                  <a16:creationId xmlns:a16="http://schemas.microsoft.com/office/drawing/2014/main" id="{3BE215D0-3736-BD16-56C4-817FE0FA640C}"/>
                </a:ext>
              </a:extLst>
            </p:cNvPr>
            <p:cNvSpPr>
              <a:spLocks noChangeArrowheads="1"/>
            </p:cNvSpPr>
            <p:nvPr/>
          </p:nvSpPr>
          <p:spPr bwMode="auto">
            <a:xfrm flipH="1">
              <a:off x="3290" y="2087"/>
              <a:ext cx="787" cy="453"/>
            </a:xfrm>
            <a:prstGeom prst="rtTriangle">
              <a:avLst/>
            </a:prstGeom>
            <a:noFill/>
            <a:ln w="28575">
              <a:solidFill>
                <a:srgbClr val="CC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1" name="AutoShape 36">
              <a:extLst>
                <a:ext uri="{FF2B5EF4-FFF2-40B4-BE49-F238E27FC236}">
                  <a16:creationId xmlns:a16="http://schemas.microsoft.com/office/drawing/2014/main" id="{36DFA6B4-2569-6141-92CA-8A4A1F14B775}"/>
                </a:ext>
              </a:extLst>
            </p:cNvPr>
            <p:cNvSpPr>
              <a:spLocks noChangeArrowheads="1"/>
            </p:cNvSpPr>
            <p:nvPr/>
          </p:nvSpPr>
          <p:spPr bwMode="auto">
            <a:xfrm flipH="1">
              <a:off x="2779" y="1829"/>
              <a:ext cx="1459" cy="840"/>
            </a:xfrm>
            <a:prstGeom prst="rtTriangle">
              <a:avLst/>
            </a:prstGeom>
            <a:noFill/>
            <a:ln w="28575">
              <a:solidFill>
                <a:srgbClr val="CC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32" name="Rectangle 37">
            <a:extLst>
              <a:ext uri="{FF2B5EF4-FFF2-40B4-BE49-F238E27FC236}">
                <a16:creationId xmlns:a16="http://schemas.microsoft.com/office/drawing/2014/main" id="{1D1DB549-4310-D6B5-89E3-1B657CDF5C95}"/>
              </a:ext>
            </a:extLst>
          </p:cNvPr>
          <p:cNvSpPr>
            <a:spLocks noChangeArrowheads="1"/>
          </p:cNvSpPr>
          <p:nvPr/>
        </p:nvSpPr>
        <p:spPr bwMode="auto">
          <a:xfrm>
            <a:off x="1985963" y="5045075"/>
            <a:ext cx="3503612" cy="488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b="1">
                <a:solidFill>
                  <a:schemeClr val="bg2"/>
                </a:solidFill>
                <a:ea typeface="楷体_GB2312" pitchFamily="49" charset="-122"/>
              </a:rPr>
              <a:t>丁字尺</a:t>
            </a:r>
          </a:p>
        </p:txBody>
      </p:sp>
      <p:sp>
        <p:nvSpPr>
          <p:cNvPr id="33" name="Rectangle 38">
            <a:extLst>
              <a:ext uri="{FF2B5EF4-FFF2-40B4-BE49-F238E27FC236}">
                <a16:creationId xmlns:a16="http://schemas.microsoft.com/office/drawing/2014/main" id="{CB4BC852-92AA-285C-2820-CDCF0CE59806}"/>
              </a:ext>
            </a:extLst>
          </p:cNvPr>
          <p:cNvSpPr>
            <a:spLocks noChangeArrowheads="1"/>
          </p:cNvSpPr>
          <p:nvPr/>
        </p:nvSpPr>
        <p:spPr bwMode="auto">
          <a:xfrm>
            <a:off x="6816726" y="5445126"/>
            <a:ext cx="2378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zh-CN" altLang="en-US" sz="2000" b="1">
                <a:solidFill>
                  <a:srgbClr val="FF0000"/>
                </a:solidFill>
                <a:latin typeface="楷体_GB2312" pitchFamily="49" charset="-122"/>
                <a:ea typeface="楷体_GB2312" pitchFamily="49" charset="-122"/>
              </a:rPr>
              <a:t>圆规作图</a:t>
            </a:r>
            <a:endParaRPr lang="zh-CN" altLang="en-US" sz="2000" b="1">
              <a:solidFill>
                <a:srgbClr val="FF0000"/>
              </a:solidFill>
              <a:latin typeface="楷体_GB2312" pitchFamily="49" charset="-122"/>
              <a:ea typeface="楷体_GB2312" pitchFamily="49" charset="-122"/>
            </a:endParaRPr>
          </a:p>
        </p:txBody>
      </p:sp>
      <p:sp>
        <p:nvSpPr>
          <p:cNvPr id="34" name="Rectangle 39">
            <a:extLst>
              <a:ext uri="{FF2B5EF4-FFF2-40B4-BE49-F238E27FC236}">
                <a16:creationId xmlns:a16="http://schemas.microsoft.com/office/drawing/2014/main" id="{669ECA63-88D2-EFC6-C741-F22B93917B19}"/>
              </a:ext>
            </a:extLst>
          </p:cNvPr>
          <p:cNvSpPr>
            <a:spLocks noChangeArrowheads="1"/>
          </p:cNvSpPr>
          <p:nvPr/>
        </p:nvSpPr>
        <p:spPr bwMode="auto">
          <a:xfrm>
            <a:off x="2424113" y="5661026"/>
            <a:ext cx="2741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zh-CN" altLang="en-US" sz="2000" b="1">
                <a:solidFill>
                  <a:srgbClr val="FF0000"/>
                </a:solidFill>
                <a:latin typeface="楷体_GB2312" pitchFamily="49" charset="-122"/>
                <a:ea typeface="楷体_GB2312" pitchFamily="49" charset="-122"/>
              </a:rPr>
              <a:t>三角板、丁字尺作图</a:t>
            </a:r>
            <a:endParaRPr lang="zh-CN" altLang="en-US" sz="2000" b="1">
              <a:solidFill>
                <a:srgbClr val="FF0000"/>
              </a:solidFill>
              <a:latin typeface="楷体_GB2312" pitchFamily="49" charset="-122"/>
              <a:ea typeface="楷体_GB2312" pitchFamily="49" charset="-122"/>
            </a:endParaRPr>
          </a:p>
        </p:txBody>
      </p:sp>
      <p:sp>
        <p:nvSpPr>
          <p:cNvPr id="35" name="Arc 40">
            <a:extLst>
              <a:ext uri="{FF2B5EF4-FFF2-40B4-BE49-F238E27FC236}">
                <a16:creationId xmlns:a16="http://schemas.microsoft.com/office/drawing/2014/main" id="{794C27F2-7EA4-A81F-E0BA-9C978AD645F9}"/>
              </a:ext>
            </a:extLst>
          </p:cNvPr>
          <p:cNvSpPr>
            <a:spLocks/>
          </p:cNvSpPr>
          <p:nvPr/>
        </p:nvSpPr>
        <p:spPr bwMode="auto">
          <a:xfrm>
            <a:off x="6743700" y="3898900"/>
            <a:ext cx="2325688" cy="1200150"/>
          </a:xfrm>
          <a:custGeom>
            <a:avLst/>
            <a:gdLst>
              <a:gd name="T0" fmla="*/ 0 w 41817"/>
              <a:gd name="T1" fmla="*/ 2147483647 h 21600"/>
              <a:gd name="T2" fmla="*/ 2147483647 w 41817"/>
              <a:gd name="T3" fmla="*/ 2147483647 h 21600"/>
              <a:gd name="T4" fmla="*/ 2147483647 w 41817"/>
              <a:gd name="T5" fmla="*/ 2147483647 h 21600"/>
              <a:gd name="T6" fmla="*/ 0 60000 65536"/>
              <a:gd name="T7" fmla="*/ 0 60000 65536"/>
              <a:gd name="T8" fmla="*/ 0 60000 65536"/>
              <a:gd name="T9" fmla="*/ 0 w 41817"/>
              <a:gd name="T10" fmla="*/ 0 h 21600"/>
              <a:gd name="T11" fmla="*/ 41817 w 41817"/>
              <a:gd name="T12" fmla="*/ 21600 h 21600"/>
            </a:gdLst>
            <a:ahLst/>
            <a:cxnLst>
              <a:cxn ang="T6">
                <a:pos x="T0" y="T1"/>
              </a:cxn>
              <a:cxn ang="T7">
                <a:pos x="T2" y="T3"/>
              </a:cxn>
              <a:cxn ang="T8">
                <a:pos x="T4" y="T5"/>
              </a:cxn>
            </a:cxnLst>
            <a:rect l="T9" t="T10" r="T11" b="T12"/>
            <a:pathLst>
              <a:path w="41817" h="21600" fill="none" extrusionOk="0">
                <a:moveTo>
                  <a:pt x="-1" y="15833"/>
                </a:moveTo>
                <a:cubicBezTo>
                  <a:pt x="2591" y="6477"/>
                  <a:pt x="11107" y="-1"/>
                  <a:pt x="20816" y="0"/>
                </a:cubicBezTo>
                <a:cubicBezTo>
                  <a:pt x="30798" y="0"/>
                  <a:pt x="39481" y="6841"/>
                  <a:pt x="41816" y="16547"/>
                </a:cubicBezTo>
              </a:path>
              <a:path w="41817" h="21600" stroke="0" extrusionOk="0">
                <a:moveTo>
                  <a:pt x="-1" y="15833"/>
                </a:moveTo>
                <a:cubicBezTo>
                  <a:pt x="2591" y="6477"/>
                  <a:pt x="11107" y="-1"/>
                  <a:pt x="20816" y="0"/>
                </a:cubicBezTo>
                <a:cubicBezTo>
                  <a:pt x="30798" y="0"/>
                  <a:pt x="39481" y="6841"/>
                  <a:pt x="41816" y="16547"/>
                </a:cubicBezTo>
                <a:lnTo>
                  <a:pt x="20816" y="21600"/>
                </a:lnTo>
                <a:lnTo>
                  <a:pt x="-1" y="15833"/>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 name="Line 41">
            <a:extLst>
              <a:ext uri="{FF2B5EF4-FFF2-40B4-BE49-F238E27FC236}">
                <a16:creationId xmlns:a16="http://schemas.microsoft.com/office/drawing/2014/main" id="{49D88032-4295-BA43-3F1A-9ABFD14BFC39}"/>
              </a:ext>
            </a:extLst>
          </p:cNvPr>
          <p:cNvSpPr>
            <a:spLocks noChangeShapeType="1"/>
          </p:cNvSpPr>
          <p:nvPr/>
        </p:nvSpPr>
        <p:spPr bwMode="auto">
          <a:xfrm>
            <a:off x="2668589" y="3943350"/>
            <a:ext cx="541337" cy="9525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7" name="Group 42">
            <a:extLst>
              <a:ext uri="{FF2B5EF4-FFF2-40B4-BE49-F238E27FC236}">
                <a16:creationId xmlns:a16="http://schemas.microsoft.com/office/drawing/2014/main" id="{36797DE7-6CB0-C407-A210-1A49CCFD76CC}"/>
              </a:ext>
            </a:extLst>
          </p:cNvPr>
          <p:cNvGrpSpPr>
            <a:grpSpLocks/>
          </p:cNvGrpSpPr>
          <p:nvPr/>
        </p:nvGrpSpPr>
        <p:grpSpPr bwMode="auto">
          <a:xfrm rot="5400000">
            <a:off x="3966370" y="2948782"/>
            <a:ext cx="1500187" cy="863600"/>
            <a:chOff x="2779" y="1829"/>
            <a:chExt cx="1459" cy="840"/>
          </a:xfrm>
        </p:grpSpPr>
        <p:sp>
          <p:nvSpPr>
            <p:cNvPr id="38" name="AutoShape 43">
              <a:extLst>
                <a:ext uri="{FF2B5EF4-FFF2-40B4-BE49-F238E27FC236}">
                  <a16:creationId xmlns:a16="http://schemas.microsoft.com/office/drawing/2014/main" id="{EEC3C1A8-E292-7832-C901-C474C51F2F95}"/>
                </a:ext>
              </a:extLst>
            </p:cNvPr>
            <p:cNvSpPr>
              <a:spLocks noChangeArrowheads="1"/>
            </p:cNvSpPr>
            <p:nvPr/>
          </p:nvSpPr>
          <p:spPr bwMode="auto">
            <a:xfrm flipH="1">
              <a:off x="3290" y="2087"/>
              <a:ext cx="787" cy="453"/>
            </a:xfrm>
            <a:prstGeom prst="rtTriangle">
              <a:avLst/>
            </a:prstGeom>
            <a:noFill/>
            <a:ln w="28575">
              <a:solidFill>
                <a:srgbClr val="CC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9" name="AutoShape 44">
              <a:extLst>
                <a:ext uri="{FF2B5EF4-FFF2-40B4-BE49-F238E27FC236}">
                  <a16:creationId xmlns:a16="http://schemas.microsoft.com/office/drawing/2014/main" id="{D8C7A8F5-54F2-197F-E6A9-4FE82A952583}"/>
                </a:ext>
              </a:extLst>
            </p:cNvPr>
            <p:cNvSpPr>
              <a:spLocks noChangeArrowheads="1"/>
            </p:cNvSpPr>
            <p:nvPr/>
          </p:nvSpPr>
          <p:spPr bwMode="auto">
            <a:xfrm flipH="1">
              <a:off x="2779" y="1829"/>
              <a:ext cx="1459" cy="840"/>
            </a:xfrm>
            <a:prstGeom prst="rtTriangle">
              <a:avLst/>
            </a:prstGeom>
            <a:noFill/>
            <a:ln w="28575">
              <a:solidFill>
                <a:srgbClr val="CC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40" name="Line 45">
            <a:extLst>
              <a:ext uri="{FF2B5EF4-FFF2-40B4-BE49-F238E27FC236}">
                <a16:creationId xmlns:a16="http://schemas.microsoft.com/office/drawing/2014/main" id="{023F150B-6AC4-685D-8C4A-EDBD262F4AF1}"/>
              </a:ext>
            </a:extLst>
          </p:cNvPr>
          <p:cNvSpPr>
            <a:spLocks noChangeShapeType="1"/>
          </p:cNvSpPr>
          <p:nvPr/>
        </p:nvSpPr>
        <p:spPr bwMode="auto">
          <a:xfrm>
            <a:off x="4457701" y="2873375"/>
            <a:ext cx="588963" cy="10350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Line 46">
            <a:extLst>
              <a:ext uri="{FF2B5EF4-FFF2-40B4-BE49-F238E27FC236}">
                <a16:creationId xmlns:a16="http://schemas.microsoft.com/office/drawing/2014/main" id="{DA7C37AD-A9BC-07FC-195D-574003F2FB58}"/>
              </a:ext>
            </a:extLst>
          </p:cNvPr>
          <p:cNvSpPr>
            <a:spLocks noChangeShapeType="1"/>
          </p:cNvSpPr>
          <p:nvPr/>
        </p:nvSpPr>
        <p:spPr bwMode="auto">
          <a:xfrm>
            <a:off x="3222626" y="4881563"/>
            <a:ext cx="132556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 name="AutoShape 47">
            <a:extLst>
              <a:ext uri="{FF2B5EF4-FFF2-40B4-BE49-F238E27FC236}">
                <a16:creationId xmlns:a16="http://schemas.microsoft.com/office/drawing/2014/main" id="{3555F220-EB5C-BF42-B304-738970BE8229}"/>
              </a:ext>
            </a:extLst>
          </p:cNvPr>
          <p:cNvSpPr>
            <a:spLocks noChangeArrowheads="1"/>
          </p:cNvSpPr>
          <p:nvPr/>
        </p:nvSpPr>
        <p:spPr bwMode="auto">
          <a:xfrm>
            <a:off x="3109914" y="4776789"/>
            <a:ext cx="192087" cy="192087"/>
          </a:xfrm>
          <a:prstGeom prst="star8">
            <a:avLst>
              <a:gd name="adj" fmla="val 38250"/>
            </a:avLst>
          </a:prstGeom>
          <a:solidFill>
            <a:srgbClr val="66FF33"/>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solidFill>
                <a:srgbClr val="FF0000"/>
              </a:solidFill>
              <a:ea typeface="宋体" panose="02010600030101010101" pitchFamily="2" charset="-122"/>
            </a:endParaRPr>
          </a:p>
        </p:txBody>
      </p:sp>
      <p:sp>
        <p:nvSpPr>
          <p:cNvPr id="43" name="Line 48">
            <a:extLst>
              <a:ext uri="{FF2B5EF4-FFF2-40B4-BE49-F238E27FC236}">
                <a16:creationId xmlns:a16="http://schemas.microsoft.com/office/drawing/2014/main" id="{173DC24F-BFAF-CEF0-751F-2885C13B9F5B}"/>
              </a:ext>
            </a:extLst>
          </p:cNvPr>
          <p:cNvSpPr>
            <a:spLocks noChangeShapeType="1"/>
          </p:cNvSpPr>
          <p:nvPr/>
        </p:nvSpPr>
        <p:spPr bwMode="auto">
          <a:xfrm flipV="1">
            <a:off x="3286126" y="2860675"/>
            <a:ext cx="1184275" cy="79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 name="Line 49">
            <a:extLst>
              <a:ext uri="{FF2B5EF4-FFF2-40B4-BE49-F238E27FC236}">
                <a16:creationId xmlns:a16="http://schemas.microsoft.com/office/drawing/2014/main" id="{7609C378-59C0-E5F9-937B-510018663C45}"/>
              </a:ext>
            </a:extLst>
          </p:cNvPr>
          <p:cNvSpPr>
            <a:spLocks noChangeShapeType="1"/>
          </p:cNvSpPr>
          <p:nvPr/>
        </p:nvSpPr>
        <p:spPr bwMode="auto">
          <a:xfrm flipH="1">
            <a:off x="2682875" y="2863850"/>
            <a:ext cx="592138" cy="1041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Line 50">
            <a:extLst>
              <a:ext uri="{FF2B5EF4-FFF2-40B4-BE49-F238E27FC236}">
                <a16:creationId xmlns:a16="http://schemas.microsoft.com/office/drawing/2014/main" id="{74D9D219-8ED5-BF98-83B2-3FEA5C966E70}"/>
              </a:ext>
            </a:extLst>
          </p:cNvPr>
          <p:cNvSpPr>
            <a:spLocks noChangeShapeType="1"/>
          </p:cNvSpPr>
          <p:nvPr/>
        </p:nvSpPr>
        <p:spPr bwMode="auto">
          <a:xfrm flipH="1">
            <a:off x="4537075" y="3943350"/>
            <a:ext cx="554038" cy="9525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 name="AutoShape 51">
            <a:extLst>
              <a:ext uri="{FF2B5EF4-FFF2-40B4-BE49-F238E27FC236}">
                <a16:creationId xmlns:a16="http://schemas.microsoft.com/office/drawing/2014/main" id="{F32D2A1D-226C-0DC6-801A-77E831903AA8}"/>
              </a:ext>
            </a:extLst>
          </p:cNvPr>
          <p:cNvSpPr>
            <a:spLocks noChangeArrowheads="1"/>
          </p:cNvSpPr>
          <p:nvPr/>
        </p:nvSpPr>
        <p:spPr bwMode="auto">
          <a:xfrm>
            <a:off x="4435475" y="4775200"/>
            <a:ext cx="192088" cy="192088"/>
          </a:xfrm>
          <a:prstGeom prst="star8">
            <a:avLst>
              <a:gd name="adj" fmla="val 38250"/>
            </a:avLst>
          </a:prstGeom>
          <a:solidFill>
            <a:srgbClr val="66FF33"/>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solidFill>
                <a:srgbClr val="FF0000"/>
              </a:solidFill>
              <a:ea typeface="宋体" panose="02010600030101010101" pitchFamily="2" charset="-122"/>
            </a:endParaRPr>
          </a:p>
        </p:txBody>
      </p:sp>
      <p:sp>
        <p:nvSpPr>
          <p:cNvPr id="47" name="AutoShape 52">
            <a:extLst>
              <a:ext uri="{FF2B5EF4-FFF2-40B4-BE49-F238E27FC236}">
                <a16:creationId xmlns:a16="http://schemas.microsoft.com/office/drawing/2014/main" id="{3D4150D4-93FC-EC58-56C2-F5D303CAE138}"/>
              </a:ext>
            </a:extLst>
          </p:cNvPr>
          <p:cNvSpPr>
            <a:spLocks noChangeArrowheads="1"/>
          </p:cNvSpPr>
          <p:nvPr/>
        </p:nvSpPr>
        <p:spPr bwMode="auto">
          <a:xfrm>
            <a:off x="4975225" y="3835400"/>
            <a:ext cx="192088" cy="192088"/>
          </a:xfrm>
          <a:prstGeom prst="star8">
            <a:avLst>
              <a:gd name="adj" fmla="val 38250"/>
            </a:avLst>
          </a:prstGeom>
          <a:solidFill>
            <a:srgbClr val="66FF33"/>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solidFill>
                <a:srgbClr val="FF0000"/>
              </a:solidFill>
              <a:ea typeface="宋体" panose="02010600030101010101" pitchFamily="2" charset="-122"/>
            </a:endParaRPr>
          </a:p>
        </p:txBody>
      </p:sp>
      <p:sp>
        <p:nvSpPr>
          <p:cNvPr id="48" name="AutoShape 53">
            <a:extLst>
              <a:ext uri="{FF2B5EF4-FFF2-40B4-BE49-F238E27FC236}">
                <a16:creationId xmlns:a16="http://schemas.microsoft.com/office/drawing/2014/main" id="{193E2C79-A270-2E4A-DB5F-62E945473922}"/>
              </a:ext>
            </a:extLst>
          </p:cNvPr>
          <p:cNvSpPr>
            <a:spLocks noChangeArrowheads="1"/>
          </p:cNvSpPr>
          <p:nvPr/>
        </p:nvSpPr>
        <p:spPr bwMode="auto">
          <a:xfrm>
            <a:off x="2568575" y="3848100"/>
            <a:ext cx="192088" cy="192088"/>
          </a:xfrm>
          <a:prstGeom prst="star8">
            <a:avLst>
              <a:gd name="adj" fmla="val 38250"/>
            </a:avLst>
          </a:prstGeom>
          <a:solidFill>
            <a:srgbClr val="66FF33"/>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solidFill>
                <a:srgbClr val="FF0000"/>
              </a:solidFill>
              <a:ea typeface="宋体" panose="02010600030101010101" pitchFamily="2" charset="-122"/>
            </a:endParaRPr>
          </a:p>
        </p:txBody>
      </p:sp>
      <p:sp>
        <p:nvSpPr>
          <p:cNvPr id="49" name="AutoShape 54">
            <a:extLst>
              <a:ext uri="{FF2B5EF4-FFF2-40B4-BE49-F238E27FC236}">
                <a16:creationId xmlns:a16="http://schemas.microsoft.com/office/drawing/2014/main" id="{0DCE99A7-A087-222A-602B-06EF0B300549}"/>
              </a:ext>
            </a:extLst>
          </p:cNvPr>
          <p:cNvSpPr>
            <a:spLocks noChangeArrowheads="1"/>
          </p:cNvSpPr>
          <p:nvPr/>
        </p:nvSpPr>
        <p:spPr bwMode="auto">
          <a:xfrm>
            <a:off x="4356100" y="2765425"/>
            <a:ext cx="192088" cy="192088"/>
          </a:xfrm>
          <a:prstGeom prst="star8">
            <a:avLst>
              <a:gd name="adj" fmla="val 38250"/>
            </a:avLst>
          </a:prstGeom>
          <a:solidFill>
            <a:srgbClr val="66FF33"/>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solidFill>
                <a:srgbClr val="FF0000"/>
              </a:solidFill>
              <a:ea typeface="宋体" panose="02010600030101010101" pitchFamily="2" charset="-122"/>
            </a:endParaRPr>
          </a:p>
        </p:txBody>
      </p:sp>
      <p:sp>
        <p:nvSpPr>
          <p:cNvPr id="50" name="AutoShape 55">
            <a:extLst>
              <a:ext uri="{FF2B5EF4-FFF2-40B4-BE49-F238E27FC236}">
                <a16:creationId xmlns:a16="http://schemas.microsoft.com/office/drawing/2014/main" id="{A8673F27-652B-756C-5A11-705D2E28F9F7}"/>
              </a:ext>
            </a:extLst>
          </p:cNvPr>
          <p:cNvSpPr>
            <a:spLocks noChangeArrowheads="1"/>
          </p:cNvSpPr>
          <p:nvPr/>
        </p:nvSpPr>
        <p:spPr bwMode="auto">
          <a:xfrm>
            <a:off x="3190875" y="2768600"/>
            <a:ext cx="192088" cy="192088"/>
          </a:xfrm>
          <a:prstGeom prst="star8">
            <a:avLst>
              <a:gd name="adj" fmla="val 38250"/>
            </a:avLst>
          </a:prstGeom>
          <a:solidFill>
            <a:srgbClr val="66FF33"/>
          </a:solidFill>
          <a:ln w="9525">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CN" altLang="en-US">
              <a:solidFill>
                <a:srgbClr val="FF0000"/>
              </a:solidFill>
              <a:ea typeface="宋体" panose="02010600030101010101" pitchFamily="2" charset="-122"/>
            </a:endParaRPr>
          </a:p>
        </p:txBody>
      </p:sp>
      <p:sp>
        <p:nvSpPr>
          <p:cNvPr id="51" name="Arc 56">
            <a:extLst>
              <a:ext uri="{FF2B5EF4-FFF2-40B4-BE49-F238E27FC236}">
                <a16:creationId xmlns:a16="http://schemas.microsoft.com/office/drawing/2014/main" id="{B7B1D3DA-8869-D89A-E794-1E0CBD5A38B0}"/>
              </a:ext>
            </a:extLst>
          </p:cNvPr>
          <p:cNvSpPr>
            <a:spLocks/>
          </p:cNvSpPr>
          <p:nvPr/>
        </p:nvSpPr>
        <p:spPr bwMode="auto">
          <a:xfrm flipV="1">
            <a:off x="6740525" y="2674938"/>
            <a:ext cx="2325688" cy="1200150"/>
          </a:xfrm>
          <a:custGeom>
            <a:avLst/>
            <a:gdLst>
              <a:gd name="T0" fmla="*/ 0 w 41817"/>
              <a:gd name="T1" fmla="*/ 2147483647 h 21600"/>
              <a:gd name="T2" fmla="*/ 2147483647 w 41817"/>
              <a:gd name="T3" fmla="*/ 2147483647 h 21600"/>
              <a:gd name="T4" fmla="*/ 2147483647 w 41817"/>
              <a:gd name="T5" fmla="*/ 2147483647 h 21600"/>
              <a:gd name="T6" fmla="*/ 0 60000 65536"/>
              <a:gd name="T7" fmla="*/ 0 60000 65536"/>
              <a:gd name="T8" fmla="*/ 0 60000 65536"/>
              <a:gd name="T9" fmla="*/ 0 w 41817"/>
              <a:gd name="T10" fmla="*/ 0 h 21600"/>
              <a:gd name="T11" fmla="*/ 41817 w 41817"/>
              <a:gd name="T12" fmla="*/ 21600 h 21600"/>
            </a:gdLst>
            <a:ahLst/>
            <a:cxnLst>
              <a:cxn ang="T6">
                <a:pos x="T0" y="T1"/>
              </a:cxn>
              <a:cxn ang="T7">
                <a:pos x="T2" y="T3"/>
              </a:cxn>
              <a:cxn ang="T8">
                <a:pos x="T4" y="T5"/>
              </a:cxn>
            </a:cxnLst>
            <a:rect l="T9" t="T10" r="T11" b="T12"/>
            <a:pathLst>
              <a:path w="41817" h="21600" fill="none" extrusionOk="0">
                <a:moveTo>
                  <a:pt x="-1" y="15833"/>
                </a:moveTo>
                <a:cubicBezTo>
                  <a:pt x="2591" y="6477"/>
                  <a:pt x="11107" y="-1"/>
                  <a:pt x="20816" y="0"/>
                </a:cubicBezTo>
                <a:cubicBezTo>
                  <a:pt x="30798" y="0"/>
                  <a:pt x="39481" y="6841"/>
                  <a:pt x="41816" y="16547"/>
                </a:cubicBezTo>
              </a:path>
              <a:path w="41817" h="21600" stroke="0" extrusionOk="0">
                <a:moveTo>
                  <a:pt x="-1" y="15833"/>
                </a:moveTo>
                <a:cubicBezTo>
                  <a:pt x="2591" y="6477"/>
                  <a:pt x="11107" y="-1"/>
                  <a:pt x="20816" y="0"/>
                </a:cubicBezTo>
                <a:cubicBezTo>
                  <a:pt x="30798" y="0"/>
                  <a:pt x="39481" y="6841"/>
                  <a:pt x="41816" y="16547"/>
                </a:cubicBezTo>
                <a:lnTo>
                  <a:pt x="20816" y="21600"/>
                </a:lnTo>
                <a:lnTo>
                  <a:pt x="-1" y="15833"/>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2" name="Line 57">
            <a:extLst>
              <a:ext uri="{FF2B5EF4-FFF2-40B4-BE49-F238E27FC236}">
                <a16:creationId xmlns:a16="http://schemas.microsoft.com/office/drawing/2014/main" id="{C681F376-390D-2E01-1FE9-341E21D22E31}"/>
              </a:ext>
            </a:extLst>
          </p:cNvPr>
          <p:cNvSpPr>
            <a:spLocks noChangeShapeType="1"/>
          </p:cNvSpPr>
          <p:nvPr/>
        </p:nvSpPr>
        <p:spPr bwMode="auto">
          <a:xfrm flipH="1">
            <a:off x="6869114" y="2705100"/>
            <a:ext cx="1042987" cy="5667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 name="Line 58">
            <a:extLst>
              <a:ext uri="{FF2B5EF4-FFF2-40B4-BE49-F238E27FC236}">
                <a16:creationId xmlns:a16="http://schemas.microsoft.com/office/drawing/2014/main" id="{538876A9-668B-9BCE-4F26-D6DCEBCC6D1D}"/>
              </a:ext>
            </a:extLst>
          </p:cNvPr>
          <p:cNvSpPr>
            <a:spLocks noChangeShapeType="1"/>
          </p:cNvSpPr>
          <p:nvPr/>
        </p:nvSpPr>
        <p:spPr bwMode="auto">
          <a:xfrm flipH="1">
            <a:off x="6858000" y="3290889"/>
            <a:ext cx="14288" cy="12271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 name="Line 59">
            <a:extLst>
              <a:ext uri="{FF2B5EF4-FFF2-40B4-BE49-F238E27FC236}">
                <a16:creationId xmlns:a16="http://schemas.microsoft.com/office/drawing/2014/main" id="{DAA98879-B277-2090-B32A-46FDCDA9812C}"/>
              </a:ext>
            </a:extLst>
          </p:cNvPr>
          <p:cNvSpPr>
            <a:spLocks noChangeShapeType="1"/>
          </p:cNvSpPr>
          <p:nvPr/>
        </p:nvSpPr>
        <p:spPr bwMode="auto">
          <a:xfrm flipH="1">
            <a:off x="8936039" y="3273425"/>
            <a:ext cx="14287" cy="12271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 name="Line 60">
            <a:extLst>
              <a:ext uri="{FF2B5EF4-FFF2-40B4-BE49-F238E27FC236}">
                <a16:creationId xmlns:a16="http://schemas.microsoft.com/office/drawing/2014/main" id="{F3A3DA67-ABB3-DEEE-9DAD-34545D4DA511}"/>
              </a:ext>
            </a:extLst>
          </p:cNvPr>
          <p:cNvSpPr>
            <a:spLocks noChangeShapeType="1"/>
          </p:cNvSpPr>
          <p:nvPr/>
        </p:nvSpPr>
        <p:spPr bwMode="auto">
          <a:xfrm>
            <a:off x="6867526" y="4498975"/>
            <a:ext cx="1001713" cy="6175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 name="Line 61">
            <a:extLst>
              <a:ext uri="{FF2B5EF4-FFF2-40B4-BE49-F238E27FC236}">
                <a16:creationId xmlns:a16="http://schemas.microsoft.com/office/drawing/2014/main" id="{F23DD9F9-B840-8882-735B-4A86E43EF4A7}"/>
              </a:ext>
            </a:extLst>
          </p:cNvPr>
          <p:cNvSpPr>
            <a:spLocks noChangeShapeType="1"/>
          </p:cNvSpPr>
          <p:nvPr/>
        </p:nvSpPr>
        <p:spPr bwMode="auto">
          <a:xfrm flipH="1">
            <a:off x="7888289" y="4505325"/>
            <a:ext cx="1036637" cy="6175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 name="Line 62">
            <a:extLst>
              <a:ext uri="{FF2B5EF4-FFF2-40B4-BE49-F238E27FC236}">
                <a16:creationId xmlns:a16="http://schemas.microsoft.com/office/drawing/2014/main" id="{821F3E5D-73C8-8F4A-CF2B-7BAF93839509}"/>
              </a:ext>
            </a:extLst>
          </p:cNvPr>
          <p:cNvSpPr>
            <a:spLocks noChangeShapeType="1"/>
          </p:cNvSpPr>
          <p:nvPr/>
        </p:nvSpPr>
        <p:spPr bwMode="auto">
          <a:xfrm>
            <a:off x="7902576" y="2701925"/>
            <a:ext cx="1046163" cy="5794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2890352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iterate type="lt">
                                    <p:tmAbs val="75"/>
                                  </p:iterate>
                                  <p:childTnLst>
                                    <p:set>
                                      <p:cBhvr>
                                        <p:cTn id="23" dur="1" fill="hold">
                                          <p:stCondLst>
                                            <p:cond delay="74"/>
                                          </p:stCondLst>
                                        </p:cTn>
                                        <p:tgtEl>
                                          <p:spTgt spid="4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iterate type="lt">
                                    <p:tmAbs val="75"/>
                                  </p:iterate>
                                  <p:childTnLst>
                                    <p:set>
                                      <p:cBhvr>
                                        <p:cTn id="32" dur="1" fill="hold">
                                          <p:stCondLst>
                                            <p:cond delay="74"/>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0-#ppt_w/2"/>
                                          </p:val>
                                        </p:tav>
                                        <p:tav tm="100000">
                                          <p:val>
                                            <p:strVal val="#ppt_x"/>
                                          </p:val>
                                        </p:tav>
                                      </p:tavLst>
                                    </p:anim>
                                    <p:anim calcmode="lin" valueType="num">
                                      <p:cBhvr additive="base">
                                        <p:cTn id="3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iterate type="lt">
                                    <p:tmAbs val="75"/>
                                  </p:iterate>
                                  <p:childTnLst>
                                    <p:set>
                                      <p:cBhvr>
                                        <p:cTn id="42" dur="1" fill="hold">
                                          <p:stCondLst>
                                            <p:cond delay="74"/>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iterate type="lt">
                                    <p:tmAbs val="75"/>
                                  </p:iterate>
                                  <p:childTnLst>
                                    <p:set>
                                      <p:cBhvr>
                                        <p:cTn id="51" dur="1" fill="hold">
                                          <p:stCondLst>
                                            <p:cond delay="74"/>
                                          </p:stCondLst>
                                        </p:cTn>
                                        <p:tgtEl>
                                          <p:spTgt spid="4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iterate type="lt">
                                    <p:tmAbs val="75"/>
                                  </p:iterate>
                                  <p:childTnLst>
                                    <p:set>
                                      <p:cBhvr>
                                        <p:cTn id="60" dur="1" fill="hold">
                                          <p:stCondLst>
                                            <p:cond delay="74"/>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right)">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iterate type="lt">
                                    <p:tmAbs val="75"/>
                                  </p:iterate>
                                  <p:childTnLst>
                                    <p:set>
                                      <p:cBhvr>
                                        <p:cTn id="69" dur="1" fill="hold">
                                          <p:stCondLst>
                                            <p:cond delay="74"/>
                                          </p:stCondLst>
                                        </p:cTn>
                                        <p:tgtEl>
                                          <p:spTgt spid="5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wipe(up)">
                                      <p:cBhvr>
                                        <p:cTn id="74" dur="500"/>
                                        <p:tgtEl>
                                          <p:spTgt spid="4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up)">
                                      <p:cBhvr>
                                        <p:cTn id="79" dur="500"/>
                                        <p:tgtEl>
                                          <p:spTgt spid="4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left)">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wipe(up)">
                                      <p:cBhvr>
                                        <p:cTn id="99" dur="500"/>
                                        <p:tgtEl>
                                          <p:spTgt spid="52"/>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up)">
                                      <p:cBhvr>
                                        <p:cTn id="104" dur="500"/>
                                        <p:tgtEl>
                                          <p:spTgt spid="5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nodeType="click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wipe(up)">
                                      <p:cBhvr>
                                        <p:cTn id="109" dur="500"/>
                                        <p:tgtEl>
                                          <p:spTgt spid="5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56"/>
                                        </p:tgtEl>
                                        <p:attrNameLst>
                                          <p:attrName>style.visibility</p:attrName>
                                        </p:attrNameLst>
                                      </p:cBhvr>
                                      <p:to>
                                        <p:strVal val="visible"/>
                                      </p:to>
                                    </p:set>
                                    <p:animEffect transition="in" filter="wipe(down)">
                                      <p:cBhvr>
                                        <p:cTn id="114" dur="500"/>
                                        <p:tgtEl>
                                          <p:spTgt spid="5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wipe(down)">
                                      <p:cBhvr>
                                        <p:cTn id="119" dur="500"/>
                                        <p:tgtEl>
                                          <p:spTgt spid="54"/>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down)">
                                      <p:cBhvr>
                                        <p:cTn id="12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autoUpdateAnimBg="0"/>
      <p:bldP spid="33" grpId="0" autoUpdateAnimBg="0"/>
      <p:bldP spid="34" grpId="0" autoUpdateAnimBg="0"/>
      <p:bldP spid="35" grpId="0" animBg="1"/>
      <p:bldP spid="42" grpId="0" animBg="1" autoUpdateAnimBg="0"/>
      <p:bldP spid="46" grpId="0" animBg="1" autoUpdateAnimBg="0"/>
      <p:bldP spid="47" grpId="0" animBg="1" autoUpdateAnimBg="0"/>
      <p:bldP spid="48" grpId="0" animBg="1" autoUpdateAnimBg="0"/>
      <p:bldP spid="49" grpId="0" animBg="1" autoUpdateAnimBg="0"/>
      <p:bldP spid="50" grpId="0" animBg="1" autoUpdateAnimBg="0"/>
      <p:bldP spid="5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6475A5FC-0C5D-962E-452D-FFED25A96E73}"/>
              </a:ext>
            </a:extLst>
          </p:cNvPr>
          <p:cNvSpPr>
            <a:spLocks noGrp="1" noChangeArrowheads="1"/>
          </p:cNvSpPr>
          <p:nvPr>
            <p:ph type="title" idx="4294967295"/>
          </p:nvPr>
        </p:nvSpPr>
        <p:spPr>
          <a:xfrm>
            <a:off x="0" y="92075"/>
            <a:ext cx="10972800" cy="1508125"/>
          </a:xfrm>
        </p:spPr>
        <p:txBody>
          <a:bodyPr/>
          <a:lstStyle/>
          <a:p>
            <a:pPr eaLnBrk="1" hangingPunct="1"/>
            <a:r>
              <a:rPr lang="en-US" altLang="zh-CN" sz="2400">
                <a:solidFill>
                  <a:schemeClr val="tx1"/>
                </a:solidFill>
                <a:latin typeface="宋体" panose="02010600030101010101" pitchFamily="2" charset="-122"/>
                <a:ea typeface="宋体" panose="02010600030101010101" pitchFamily="2" charset="-122"/>
              </a:rPr>
              <a:t>1.3.3 </a:t>
            </a:r>
            <a:r>
              <a:rPr lang="zh-CN" altLang="en-US" sz="2400">
                <a:solidFill>
                  <a:schemeClr val="tx1"/>
                </a:solidFill>
                <a:latin typeface="宋体" panose="02010600030101010101" pitchFamily="2" charset="-122"/>
                <a:ea typeface="宋体" panose="02010600030101010101" pitchFamily="2" charset="-122"/>
              </a:rPr>
              <a:t>斜度和锥度</a:t>
            </a:r>
            <a:br>
              <a:rPr lang="zh-CN" altLang="en-US" sz="3200" b="1">
                <a:latin typeface="宋体" panose="02010600030101010101" pitchFamily="2" charset="-122"/>
                <a:ea typeface="宋体" panose="02010600030101010101" pitchFamily="2" charset="-122"/>
              </a:rPr>
            </a:br>
            <a:endParaRPr lang="zh-CN" altLang="en-US" sz="3200" b="1">
              <a:latin typeface="宋体" panose="02010600030101010101" pitchFamily="2" charset="-122"/>
              <a:ea typeface="宋体" panose="02010600030101010101" pitchFamily="2" charset="-122"/>
            </a:endParaRPr>
          </a:p>
        </p:txBody>
      </p:sp>
      <p:sp>
        <p:nvSpPr>
          <p:cNvPr id="11268" name="Rectangle 3">
            <a:extLst>
              <a:ext uri="{FF2B5EF4-FFF2-40B4-BE49-F238E27FC236}">
                <a16:creationId xmlns:a16="http://schemas.microsoft.com/office/drawing/2014/main" id="{EE6AD3F4-8643-D9F3-92DE-DF0981ABB4EB}"/>
              </a:ext>
            </a:extLst>
          </p:cNvPr>
          <p:cNvSpPr>
            <a:spLocks noGrp="1" noChangeArrowheads="1"/>
          </p:cNvSpPr>
          <p:nvPr>
            <p:ph idx="4294967295"/>
          </p:nvPr>
        </p:nvSpPr>
        <p:spPr>
          <a:xfrm>
            <a:off x="2381250" y="1600200"/>
            <a:ext cx="7086600" cy="4038600"/>
          </a:xfrm>
        </p:spPr>
        <p:txBody>
          <a:bodyPr/>
          <a:lstStyle/>
          <a:p>
            <a:pPr eaLnBrk="1" hangingPunct="1">
              <a:buFontTx/>
              <a:buNone/>
            </a:pPr>
            <a:r>
              <a:rPr lang="en-US" altLang="zh-CN" sz="2400">
                <a:latin typeface="宋体" panose="02010600030101010101" pitchFamily="2" charset="-122"/>
                <a:ea typeface="宋体" panose="02010600030101010101" pitchFamily="2" charset="-122"/>
              </a:rPr>
              <a:t>1</a:t>
            </a:r>
            <a:r>
              <a:rPr lang="zh-CN" altLang="en-US" sz="2400">
                <a:latin typeface="宋体" panose="02010600030101010101" pitchFamily="2" charset="-122"/>
                <a:ea typeface="宋体" panose="02010600030101010101" pitchFamily="2" charset="-122"/>
              </a:rPr>
              <a:t>．斜度 </a:t>
            </a:r>
          </a:p>
          <a:p>
            <a:pPr eaLnBrk="1" hangingPunct="1">
              <a:buFontTx/>
              <a:buNone/>
            </a:pPr>
            <a:r>
              <a:rPr lang="zh-CN" altLang="en-US" sz="2400">
                <a:latin typeface="宋体" panose="02010600030101010101" pitchFamily="2" charset="-122"/>
                <a:ea typeface="宋体" panose="02010600030101010101" pitchFamily="2" charset="-122"/>
              </a:rPr>
              <a:t>   斜度是指一直线或平面相对另一直线或平面的倾</a:t>
            </a:r>
          </a:p>
          <a:p>
            <a:pPr eaLnBrk="1" hangingPunct="1">
              <a:buFontTx/>
              <a:buNone/>
            </a:pPr>
            <a:r>
              <a:rPr lang="zh-CN" altLang="en-US" sz="2400">
                <a:latin typeface="宋体" panose="02010600030101010101" pitchFamily="2" charset="-122"/>
                <a:ea typeface="宋体" panose="02010600030101010101" pitchFamily="2" charset="-122"/>
              </a:rPr>
              <a:t>斜程度。斜度的数值用倾斜角</a:t>
            </a:r>
            <a:r>
              <a:rPr lang="en-US" altLang="zh-CN" sz="2400">
                <a:latin typeface="宋体" panose="02010600030101010101" pitchFamily="2" charset="-122"/>
                <a:ea typeface="宋体" panose="02010600030101010101" pitchFamily="2" charset="-122"/>
              </a:rPr>
              <a:t>α</a:t>
            </a:r>
            <a:r>
              <a:rPr lang="zh-CN" altLang="en-US" sz="2400">
                <a:latin typeface="宋体" panose="02010600030101010101" pitchFamily="2" charset="-122"/>
                <a:ea typeface="宋体" panose="02010600030101010101" pitchFamily="2" charset="-122"/>
              </a:rPr>
              <a:t>的正切值表示，如</a:t>
            </a:r>
          </a:p>
          <a:p>
            <a:pPr eaLnBrk="1" hangingPunct="1">
              <a:buFontTx/>
              <a:buNone/>
            </a:pPr>
            <a:r>
              <a:rPr lang="zh-CN" altLang="en-US" sz="2400">
                <a:latin typeface="宋体" panose="02010600030101010101" pitchFamily="2" charset="-122"/>
                <a:ea typeface="宋体" panose="02010600030101010101" pitchFamily="2" charset="-122"/>
              </a:rPr>
              <a:t>图所示，即：斜度</a:t>
            </a:r>
            <a:r>
              <a:rPr lang="en-US" altLang="zh-CN" sz="2400">
                <a:latin typeface="宋体" panose="02010600030101010101" pitchFamily="2" charset="-122"/>
                <a:ea typeface="宋体" panose="02010600030101010101" pitchFamily="2" charset="-122"/>
              </a:rPr>
              <a:t>=tgα=H/L=(H-h)/l</a:t>
            </a:r>
            <a:r>
              <a:rPr lang="zh-CN" altLang="en-US" sz="2400">
                <a:latin typeface="宋体" panose="02010600030101010101" pitchFamily="2" charset="-122"/>
                <a:ea typeface="宋体" panose="02010600030101010101" pitchFamily="2" charset="-122"/>
              </a:rPr>
              <a:t>。</a:t>
            </a:r>
          </a:p>
        </p:txBody>
      </p:sp>
      <p:sp>
        <p:nvSpPr>
          <p:cNvPr id="11269" name="Rectangle 5">
            <a:extLst>
              <a:ext uri="{FF2B5EF4-FFF2-40B4-BE49-F238E27FC236}">
                <a16:creationId xmlns:a16="http://schemas.microsoft.com/office/drawing/2014/main" id="{6649FEEB-0C8F-7384-8425-DFB9CB308802}"/>
              </a:ext>
            </a:extLst>
          </p:cNvPr>
          <p:cNvSpPr>
            <a:spLocks noChangeArrowheads="1"/>
          </p:cNvSpPr>
          <p:nvPr/>
        </p:nvSpPr>
        <p:spPr bwMode="auto">
          <a:xfrm>
            <a:off x="1524001" y="23823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11266" name="Object 4">
            <a:extLst>
              <a:ext uri="{FF2B5EF4-FFF2-40B4-BE49-F238E27FC236}">
                <a16:creationId xmlns:a16="http://schemas.microsoft.com/office/drawing/2014/main" id="{9DE6BE2E-C785-9689-40C3-4D0D81391B92}"/>
              </a:ext>
            </a:extLst>
          </p:cNvPr>
          <p:cNvGraphicFramePr>
            <a:graphicFrameLocks noChangeAspect="1"/>
          </p:cNvGraphicFramePr>
          <p:nvPr/>
        </p:nvGraphicFramePr>
        <p:xfrm>
          <a:off x="4151314" y="3213101"/>
          <a:ext cx="4752975" cy="2994025"/>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11266" name="Object 4">
                        <a:extLst>
                          <a:ext uri="{FF2B5EF4-FFF2-40B4-BE49-F238E27FC236}">
                            <a16:creationId xmlns:a16="http://schemas.microsoft.com/office/drawing/2014/main" id="{9DE6BE2E-C785-9689-40C3-4D0D81391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75" t="29292" r="48363" b="25365"/>
                      <a:stretch>
                        <a:fillRect/>
                      </a:stretch>
                    </p:blipFill>
                    <p:spPr bwMode="auto">
                      <a:xfrm>
                        <a:off x="4151314" y="3213101"/>
                        <a:ext cx="4752975"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BBEA8052-4DDC-B315-17D7-A4DB8EA667FC}"/>
              </a:ext>
            </a:extLst>
          </p:cNvPr>
          <p:cNvSpPr>
            <a:spLocks noGrp="1" noChangeArrowheads="1"/>
          </p:cNvSpPr>
          <p:nvPr>
            <p:ph idx="4294967295"/>
          </p:nvPr>
        </p:nvSpPr>
        <p:spPr>
          <a:xfrm>
            <a:off x="3022600" y="1326733"/>
            <a:ext cx="7086600" cy="3145116"/>
          </a:xfrm>
        </p:spPr>
        <p:txBody>
          <a:bodyPr/>
          <a:lstStyle/>
          <a:p>
            <a:pPr eaLnBrk="1" hangingPunct="1">
              <a:buFontTx/>
              <a:buNone/>
            </a:pPr>
            <a:r>
              <a:rPr lang="zh-CN" altLang="en-US" sz="2400" dirty="0">
                <a:latin typeface="宋体" panose="02010600030101010101" pitchFamily="2" charset="-122"/>
                <a:ea typeface="宋体" panose="02010600030101010101" pitchFamily="2" charset="-122"/>
              </a:rPr>
              <a:t>  根据已知斜度的作图方法如图所示。</a:t>
            </a:r>
          </a:p>
          <a:p>
            <a:pPr eaLnBrk="1" hangingPunct="1"/>
            <a:endParaRPr lang="zh-CN" altLang="en-US" sz="2400" dirty="0">
              <a:latin typeface="宋体" panose="02010600030101010101" pitchFamily="2" charset="-122"/>
              <a:ea typeface="宋体" panose="02010600030101010101" pitchFamily="2" charset="-122"/>
            </a:endParaRPr>
          </a:p>
          <a:p>
            <a:pPr eaLnBrk="1" hangingPunct="1"/>
            <a:endParaRPr lang="zh-CN" altLang="en-US" sz="2400" dirty="0">
              <a:latin typeface="宋体" panose="02010600030101010101" pitchFamily="2" charset="-122"/>
              <a:ea typeface="宋体" panose="02010600030101010101" pitchFamily="2" charset="-122"/>
            </a:endParaRPr>
          </a:p>
          <a:p>
            <a:pPr eaLnBrk="1" hangingPunct="1"/>
            <a:endParaRPr lang="zh-CN" altLang="en-US" sz="2400" dirty="0">
              <a:latin typeface="宋体" panose="02010600030101010101" pitchFamily="2" charset="-122"/>
              <a:ea typeface="宋体" panose="02010600030101010101" pitchFamily="2" charset="-122"/>
            </a:endParaRPr>
          </a:p>
          <a:p>
            <a:pPr eaLnBrk="1" hangingPunct="1">
              <a:buFontTx/>
              <a:buNone/>
            </a:pPr>
            <a:r>
              <a:rPr lang="en-US" altLang="zh-CN" sz="1800" dirty="0">
                <a:latin typeface="宋体" panose="02010600030101010101" pitchFamily="2" charset="-122"/>
                <a:ea typeface="宋体" panose="02010600030101010101" pitchFamily="2" charset="-122"/>
              </a:rPr>
              <a:t>  </a:t>
            </a:r>
          </a:p>
          <a:p>
            <a:pPr eaLnBrk="1" hangingPunct="1">
              <a:buFontTx/>
              <a:buNone/>
            </a:pPr>
            <a:endParaRPr lang="en-US" altLang="zh-CN" sz="1800" dirty="0">
              <a:latin typeface="宋体" panose="02010600030101010101" pitchFamily="2" charset="-122"/>
              <a:ea typeface="宋体" panose="02010600030101010101" pitchFamily="2" charset="-122"/>
            </a:endParaRPr>
          </a:p>
          <a:p>
            <a:pPr eaLnBrk="1" hangingPunct="1">
              <a:buFontTx/>
              <a:buNone/>
            </a:pPr>
            <a:endParaRPr lang="en-US" altLang="zh-CN" sz="1800" dirty="0">
              <a:latin typeface="宋体" panose="02010600030101010101" pitchFamily="2" charset="-122"/>
              <a:ea typeface="宋体" panose="02010600030101010101" pitchFamily="2" charset="-122"/>
            </a:endParaRPr>
          </a:p>
          <a:p>
            <a:pPr eaLnBrk="1" hangingPunct="1">
              <a:buFontTx/>
              <a:buNone/>
            </a:pPr>
            <a:r>
              <a:rPr lang="en-US" altLang="zh-CN" sz="1800" dirty="0">
                <a:solidFill>
                  <a:srgbClr val="FF3300"/>
                </a:solidFill>
                <a:latin typeface="宋体" panose="02010600030101010101" pitchFamily="2" charset="-122"/>
                <a:ea typeface="宋体" panose="02010600030101010101" pitchFamily="2" charset="-122"/>
              </a:rPr>
              <a:t>(a) </a:t>
            </a:r>
            <a:r>
              <a:rPr lang="zh-CN" altLang="en-US" sz="1800" dirty="0">
                <a:solidFill>
                  <a:srgbClr val="FF3300"/>
                </a:solidFill>
                <a:latin typeface="宋体" panose="02010600030101010101" pitchFamily="2" charset="-122"/>
                <a:ea typeface="宋体" panose="02010600030101010101" pitchFamily="2" charset="-122"/>
              </a:rPr>
              <a:t>已知图形    </a:t>
            </a:r>
            <a:r>
              <a:rPr lang="en-US" altLang="zh-CN" sz="1800" dirty="0">
                <a:solidFill>
                  <a:srgbClr val="FF3300"/>
                </a:solidFill>
                <a:latin typeface="宋体" panose="02010600030101010101" pitchFamily="2" charset="-122"/>
                <a:ea typeface="宋体" panose="02010600030101010101" pitchFamily="2" charset="-122"/>
              </a:rPr>
              <a:t>(b) </a:t>
            </a:r>
            <a:r>
              <a:rPr lang="zh-CN" altLang="en-US" sz="1800" dirty="0">
                <a:solidFill>
                  <a:srgbClr val="FF3300"/>
                </a:solidFill>
                <a:latin typeface="宋体" panose="02010600030101010101" pitchFamily="2" charset="-122"/>
                <a:ea typeface="宋体" panose="02010600030101010101" pitchFamily="2" charset="-122"/>
              </a:rPr>
              <a:t>作斜度</a:t>
            </a:r>
            <a:r>
              <a:rPr lang="en-US" altLang="zh-CN" sz="1800" dirty="0">
                <a:solidFill>
                  <a:srgbClr val="FF3300"/>
                </a:solidFill>
                <a:latin typeface="宋体" panose="02010600030101010101" pitchFamily="2" charset="-122"/>
                <a:ea typeface="宋体" panose="02010600030101010101" pitchFamily="2" charset="-122"/>
              </a:rPr>
              <a:t>1:5</a:t>
            </a:r>
            <a:r>
              <a:rPr lang="zh-CN" altLang="en-US" sz="1800" dirty="0">
                <a:solidFill>
                  <a:srgbClr val="FF3300"/>
                </a:solidFill>
                <a:latin typeface="宋体" panose="02010600030101010101" pitchFamily="2" charset="-122"/>
                <a:ea typeface="宋体" panose="02010600030101010101" pitchFamily="2" charset="-122"/>
              </a:rPr>
              <a:t>的辅助线     </a:t>
            </a:r>
            <a:r>
              <a:rPr lang="en-US" altLang="zh-CN" sz="1800" dirty="0">
                <a:solidFill>
                  <a:srgbClr val="FF3300"/>
                </a:solidFill>
                <a:latin typeface="宋体" panose="02010600030101010101" pitchFamily="2" charset="-122"/>
                <a:ea typeface="宋体" panose="02010600030101010101" pitchFamily="2" charset="-122"/>
              </a:rPr>
              <a:t>(c) </a:t>
            </a:r>
            <a:r>
              <a:rPr lang="zh-CN" altLang="en-US" sz="1800" dirty="0">
                <a:solidFill>
                  <a:srgbClr val="FF3300"/>
                </a:solidFill>
                <a:latin typeface="宋体" panose="02010600030101010101" pitchFamily="2" charset="-122"/>
                <a:ea typeface="宋体" panose="02010600030101010101" pitchFamily="2" charset="-122"/>
              </a:rPr>
              <a:t>完成作图</a:t>
            </a:r>
          </a:p>
        </p:txBody>
      </p:sp>
      <p:sp>
        <p:nvSpPr>
          <p:cNvPr id="12292" name="Rectangle 5">
            <a:extLst>
              <a:ext uri="{FF2B5EF4-FFF2-40B4-BE49-F238E27FC236}">
                <a16:creationId xmlns:a16="http://schemas.microsoft.com/office/drawing/2014/main" id="{39EB9A2A-E5B1-7D21-541D-61E8D5A5F206}"/>
              </a:ext>
            </a:extLst>
          </p:cNvPr>
          <p:cNvSpPr>
            <a:spLocks noChangeArrowheads="1"/>
          </p:cNvSpPr>
          <p:nvPr/>
        </p:nvSpPr>
        <p:spPr bwMode="auto">
          <a:xfrm>
            <a:off x="1524001" y="25299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12290" name="Object 4">
            <a:extLst>
              <a:ext uri="{FF2B5EF4-FFF2-40B4-BE49-F238E27FC236}">
                <a16:creationId xmlns:a16="http://schemas.microsoft.com/office/drawing/2014/main" id="{8BFD8E38-62D9-E906-4505-96B80884657F}"/>
              </a:ext>
            </a:extLst>
          </p:cNvPr>
          <p:cNvGraphicFramePr>
            <a:graphicFrameLocks noChangeAspect="1"/>
          </p:cNvGraphicFramePr>
          <p:nvPr/>
        </p:nvGraphicFramePr>
        <p:xfrm>
          <a:off x="2927350" y="2133601"/>
          <a:ext cx="6718300" cy="1870075"/>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12290" name="Object 4">
                        <a:extLst>
                          <a:ext uri="{FF2B5EF4-FFF2-40B4-BE49-F238E27FC236}">
                            <a16:creationId xmlns:a16="http://schemas.microsoft.com/office/drawing/2014/main" id="{8BFD8E38-62D9-E906-4505-96B808846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89" t="29204" r="2745" b="32036"/>
                      <a:stretch>
                        <a:fillRect/>
                      </a:stretch>
                    </p:blipFill>
                    <p:spPr bwMode="auto">
                      <a:xfrm>
                        <a:off x="2927350" y="2133601"/>
                        <a:ext cx="67183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5DB27013-CA9E-B987-F909-4A0C3B3E69AC}"/>
              </a:ext>
            </a:extLst>
          </p:cNvPr>
          <p:cNvSpPr>
            <a:spLocks noGrp="1" noChangeArrowheads="1"/>
          </p:cNvSpPr>
          <p:nvPr>
            <p:ph type="title" idx="4294967295"/>
          </p:nvPr>
        </p:nvSpPr>
        <p:spPr>
          <a:xfrm>
            <a:off x="2629694" y="341313"/>
            <a:ext cx="6932612" cy="2878137"/>
          </a:xfrm>
        </p:spPr>
        <p:txBody>
          <a:bodyPr/>
          <a:lstStyle/>
          <a:p>
            <a:pPr eaLnBrk="1" hangingPunct="1"/>
            <a:r>
              <a:rPr lang="en-US" altLang="zh-CN" sz="2400" dirty="0">
                <a:solidFill>
                  <a:schemeClr val="tx1"/>
                </a:solidFill>
                <a:latin typeface="宋体" panose="02010600030101010101" pitchFamily="2" charset="-122"/>
                <a:ea typeface="宋体" panose="02010600030101010101" pitchFamily="2" charset="-122"/>
              </a:rPr>
              <a:t>2</a:t>
            </a:r>
            <a:r>
              <a:rPr lang="zh-CN" altLang="en-US" sz="2400" dirty="0">
                <a:solidFill>
                  <a:schemeClr val="tx1"/>
                </a:solidFill>
                <a:latin typeface="宋体" panose="02010600030101010101" pitchFamily="2" charset="-122"/>
                <a:ea typeface="宋体" panose="02010600030101010101" pitchFamily="2" charset="-122"/>
              </a:rPr>
              <a:t>．锥度 </a:t>
            </a:r>
            <a:br>
              <a:rPr lang="zh-CN" altLang="en-US" sz="2400" dirty="0">
                <a:solidFill>
                  <a:schemeClr val="tx1"/>
                </a:solidFill>
                <a:latin typeface="宋体" panose="02010600030101010101" pitchFamily="2" charset="-122"/>
                <a:ea typeface="宋体" panose="02010600030101010101" pitchFamily="2" charset="-122"/>
              </a:rPr>
            </a:br>
            <a:r>
              <a:rPr lang="zh-CN" altLang="en-US" sz="2400" dirty="0">
                <a:solidFill>
                  <a:schemeClr val="tx1"/>
                </a:solidFill>
                <a:latin typeface="宋体" panose="02010600030101010101" pitchFamily="2" charset="-122"/>
                <a:ea typeface="宋体" panose="02010600030101010101" pitchFamily="2" charset="-122"/>
              </a:rPr>
              <a:t>  锥度是正圆锥底圆直径与其高度之比或正圆锥台两底圆直径之差与其高度之比。如图所示，即：锥度</a:t>
            </a:r>
            <a:r>
              <a:rPr lang="en-US" altLang="zh-CN" sz="2400" dirty="0">
                <a:solidFill>
                  <a:schemeClr val="tx1"/>
                </a:solidFill>
                <a:latin typeface="宋体" panose="02010600030101010101" pitchFamily="2" charset="-122"/>
                <a:ea typeface="宋体" panose="02010600030101010101" pitchFamily="2" charset="-122"/>
              </a:rPr>
              <a:t>=D/L=(D-d)/l=2tgα</a:t>
            </a:r>
            <a:r>
              <a:rPr lang="zh-CN" altLang="en-US" sz="2400" dirty="0">
                <a:solidFill>
                  <a:schemeClr val="tx1"/>
                </a:solidFill>
                <a:latin typeface="宋体" panose="02010600030101010101" pitchFamily="2" charset="-122"/>
                <a:ea typeface="宋体" panose="02010600030101010101" pitchFamily="2" charset="-122"/>
              </a:rPr>
              <a:t>，式中的</a:t>
            </a:r>
            <a:r>
              <a:rPr lang="en-US" altLang="zh-CN" sz="2400" dirty="0">
                <a:solidFill>
                  <a:schemeClr val="tx1"/>
                </a:solidFill>
                <a:latin typeface="宋体" panose="02010600030101010101" pitchFamily="2" charset="-122"/>
                <a:ea typeface="宋体" panose="02010600030101010101" pitchFamily="2" charset="-122"/>
              </a:rPr>
              <a:t>α</a:t>
            </a:r>
            <a:r>
              <a:rPr lang="zh-CN" altLang="en-US" sz="2400" dirty="0">
                <a:solidFill>
                  <a:schemeClr val="tx1"/>
                </a:solidFill>
                <a:latin typeface="宋体" panose="02010600030101010101" pitchFamily="2" charset="-122"/>
                <a:ea typeface="宋体" panose="02010600030101010101" pitchFamily="2" charset="-122"/>
              </a:rPr>
              <a:t>为园锥角。</a:t>
            </a:r>
          </a:p>
        </p:txBody>
      </p:sp>
      <p:sp>
        <p:nvSpPr>
          <p:cNvPr id="13316" name="Rectangle 5">
            <a:extLst>
              <a:ext uri="{FF2B5EF4-FFF2-40B4-BE49-F238E27FC236}">
                <a16:creationId xmlns:a16="http://schemas.microsoft.com/office/drawing/2014/main" id="{711A3923-F244-1CB0-E2B3-B57B222C6F41}"/>
              </a:ext>
            </a:extLst>
          </p:cNvPr>
          <p:cNvSpPr>
            <a:spLocks noChangeArrowheads="1"/>
          </p:cNvSpPr>
          <p:nvPr/>
        </p:nvSpPr>
        <p:spPr bwMode="auto">
          <a:xfrm>
            <a:off x="1524001" y="23823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13314" name="Object 4">
            <a:extLst>
              <a:ext uri="{FF2B5EF4-FFF2-40B4-BE49-F238E27FC236}">
                <a16:creationId xmlns:a16="http://schemas.microsoft.com/office/drawing/2014/main" id="{BD1E5795-2499-2B41-B577-761C68D4D775}"/>
              </a:ext>
            </a:extLst>
          </p:cNvPr>
          <p:cNvGraphicFramePr>
            <a:graphicFrameLocks noChangeAspect="1"/>
          </p:cNvGraphicFramePr>
          <p:nvPr/>
        </p:nvGraphicFramePr>
        <p:xfrm>
          <a:off x="3863976" y="2565401"/>
          <a:ext cx="4608513" cy="2873375"/>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13314" name="Object 4">
                        <a:extLst>
                          <a:ext uri="{FF2B5EF4-FFF2-40B4-BE49-F238E27FC236}">
                            <a16:creationId xmlns:a16="http://schemas.microsoft.com/office/drawing/2014/main" id="{BD1E5795-2499-2B41-B577-761C68D4D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325" t="29292" b="25365"/>
                      <a:stretch>
                        <a:fillRect/>
                      </a:stretch>
                    </p:blipFill>
                    <p:spPr bwMode="auto">
                      <a:xfrm>
                        <a:off x="3863976" y="2565401"/>
                        <a:ext cx="4608513"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47C22B14-9CD8-D698-CCB4-4471F9F3A4D8}"/>
              </a:ext>
            </a:extLst>
          </p:cNvPr>
          <p:cNvSpPr>
            <a:spLocks noGrp="1" noChangeArrowheads="1"/>
          </p:cNvSpPr>
          <p:nvPr>
            <p:ph idx="4294967295"/>
          </p:nvPr>
        </p:nvSpPr>
        <p:spPr>
          <a:xfrm>
            <a:off x="2171700" y="2370137"/>
            <a:ext cx="7848600" cy="2879725"/>
          </a:xfrm>
        </p:spPr>
        <p:txBody>
          <a:bodyPr/>
          <a:lstStyle/>
          <a:p>
            <a:pPr eaLnBrk="1" hangingPunct="1">
              <a:buFontTx/>
              <a:buNone/>
            </a:pPr>
            <a:r>
              <a:rPr lang="zh-CN" altLang="en-US" sz="2400" dirty="0">
                <a:ea typeface="宋体" panose="02010600030101010101" pitchFamily="2" charset="-122"/>
              </a:rPr>
              <a:t>           工程图样是现代工业生产中必不可少的技术资料，其质量直接影响工业产品的质量和经济性。因此，每个工程技术人员应该熟悉和掌握有关工程图样的基本知识和技能。本章主要介绍国家标准</a:t>
            </a:r>
            <a:r>
              <a:rPr lang="en-US" altLang="zh-CN" sz="2400" dirty="0">
                <a:ea typeface="宋体" panose="02010600030101010101" pitchFamily="2" charset="-122"/>
              </a:rPr>
              <a:t>《</a:t>
            </a:r>
            <a:r>
              <a:rPr lang="zh-CN" altLang="en-US" sz="2400" dirty="0">
                <a:ea typeface="宋体" panose="02010600030101010101" pitchFamily="2" charset="-122"/>
              </a:rPr>
              <a:t>技术制图</a:t>
            </a:r>
            <a:r>
              <a:rPr lang="en-US" altLang="zh-CN" sz="2400" dirty="0">
                <a:ea typeface="宋体" panose="02010600030101010101" pitchFamily="2" charset="-122"/>
              </a:rPr>
              <a:t>》</a:t>
            </a:r>
            <a:r>
              <a:rPr lang="zh-CN" altLang="en-US" sz="2400" dirty="0">
                <a:ea typeface="宋体" panose="02010600030101010101" pitchFamily="2" charset="-122"/>
              </a:rPr>
              <a:t>和</a:t>
            </a:r>
            <a:r>
              <a:rPr lang="en-US" altLang="zh-CN" sz="2400" dirty="0">
                <a:ea typeface="宋体" panose="02010600030101010101" pitchFamily="2" charset="-122"/>
              </a:rPr>
              <a:t>《</a:t>
            </a:r>
            <a:r>
              <a:rPr lang="zh-CN" altLang="en-US" sz="2400" dirty="0">
                <a:ea typeface="宋体" panose="02010600030101010101" pitchFamily="2" charset="-122"/>
              </a:rPr>
              <a:t>机械制图</a:t>
            </a:r>
            <a:r>
              <a:rPr lang="en-US" altLang="zh-CN" sz="2400" dirty="0">
                <a:ea typeface="宋体" panose="02010600030101010101" pitchFamily="2" charset="-122"/>
              </a:rPr>
              <a:t>》</a:t>
            </a:r>
            <a:r>
              <a:rPr lang="zh-CN" altLang="en-US" sz="2400" dirty="0">
                <a:ea typeface="宋体" panose="02010600030101010101" pitchFamily="2" charset="-122"/>
              </a:rPr>
              <a:t>的若干规定，绘图仪器及工具的使用，以及几何作图的方法。</a:t>
            </a:r>
          </a:p>
        </p:txBody>
      </p:sp>
    </p:spTree>
    <p:extLst>
      <p:ext uri="{BB962C8B-B14F-4D97-AF65-F5344CB8AC3E}">
        <p14:creationId xmlns:p14="http://schemas.microsoft.com/office/powerpoint/2010/main" val="1585031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27380632-F1E5-5FCC-9DBA-25E35DD4D767}"/>
              </a:ext>
            </a:extLst>
          </p:cNvPr>
          <p:cNvSpPr>
            <a:spLocks noGrp="1" noChangeArrowheads="1"/>
          </p:cNvSpPr>
          <p:nvPr>
            <p:ph idx="4294967295"/>
          </p:nvPr>
        </p:nvSpPr>
        <p:spPr>
          <a:xfrm>
            <a:off x="2887663" y="1125538"/>
            <a:ext cx="7589837" cy="5111750"/>
          </a:xfrm>
        </p:spPr>
        <p:txBody>
          <a:bodyPr/>
          <a:lstStyle/>
          <a:p>
            <a:pPr eaLnBrk="1" hangingPunct="1">
              <a:buFontTx/>
              <a:buNone/>
            </a:pPr>
            <a:r>
              <a:rPr lang="zh-CN" altLang="en-US" sz="3600"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根据已知锥度的作图方法如图所示。</a:t>
            </a:r>
          </a:p>
          <a:p>
            <a:pPr eaLnBrk="1" hangingPunct="1"/>
            <a:endParaRPr lang="zh-CN" altLang="en-US" sz="3600" dirty="0">
              <a:latin typeface="宋体" panose="02010600030101010101" pitchFamily="2" charset="-122"/>
              <a:ea typeface="宋体" panose="02010600030101010101" pitchFamily="2" charset="-122"/>
            </a:endParaRPr>
          </a:p>
          <a:p>
            <a:pPr eaLnBrk="1" hangingPunct="1"/>
            <a:endParaRPr lang="zh-CN" altLang="en-US" sz="3600" dirty="0">
              <a:latin typeface="宋体" panose="02010600030101010101" pitchFamily="2" charset="-122"/>
              <a:ea typeface="宋体" panose="02010600030101010101" pitchFamily="2" charset="-122"/>
            </a:endParaRPr>
          </a:p>
          <a:p>
            <a:pPr eaLnBrk="1" hangingPunct="1"/>
            <a:endParaRPr lang="zh-CN" altLang="en-US" sz="3600" dirty="0">
              <a:latin typeface="宋体" panose="02010600030101010101" pitchFamily="2" charset="-122"/>
              <a:ea typeface="宋体" panose="02010600030101010101" pitchFamily="2" charset="-122"/>
            </a:endParaRPr>
          </a:p>
          <a:p>
            <a:pPr eaLnBrk="1" hangingPunct="1"/>
            <a:endParaRPr lang="zh-CN" altLang="en-US" sz="3600" dirty="0">
              <a:latin typeface="宋体" panose="02010600030101010101" pitchFamily="2" charset="-122"/>
              <a:ea typeface="宋体" panose="02010600030101010101" pitchFamily="2" charset="-122"/>
            </a:endParaRPr>
          </a:p>
          <a:p>
            <a:pPr eaLnBrk="1" hangingPunct="1"/>
            <a:endParaRPr lang="en-US" altLang="zh-CN" sz="2000" dirty="0">
              <a:latin typeface="宋体" panose="02010600030101010101" pitchFamily="2" charset="-122"/>
              <a:ea typeface="宋体" panose="02010600030101010101" pitchFamily="2" charset="-122"/>
            </a:endParaRPr>
          </a:p>
          <a:p>
            <a:pPr eaLnBrk="1" hangingPunct="1">
              <a:buFontTx/>
              <a:buNone/>
            </a:pPr>
            <a:r>
              <a:rPr lang="en-US" altLang="zh-CN" sz="2000" dirty="0">
                <a:latin typeface="宋体" panose="02010600030101010101" pitchFamily="2" charset="-122"/>
                <a:ea typeface="宋体" panose="02010600030101010101" pitchFamily="2" charset="-122"/>
              </a:rPr>
              <a:t>  </a:t>
            </a:r>
            <a:r>
              <a:rPr lang="en-US" altLang="zh-CN" sz="2000" dirty="0">
                <a:solidFill>
                  <a:srgbClr val="FF3300"/>
                </a:solidFill>
                <a:latin typeface="宋体" panose="02010600030101010101" pitchFamily="2" charset="-122"/>
                <a:ea typeface="宋体" panose="02010600030101010101" pitchFamily="2" charset="-122"/>
              </a:rPr>
              <a:t>(a) </a:t>
            </a:r>
            <a:r>
              <a:rPr lang="zh-CN" altLang="en-US" sz="2000" dirty="0">
                <a:solidFill>
                  <a:srgbClr val="FF3300"/>
                </a:solidFill>
                <a:latin typeface="宋体" panose="02010600030101010101" pitchFamily="2" charset="-122"/>
                <a:ea typeface="宋体" panose="02010600030101010101" pitchFamily="2" charset="-122"/>
              </a:rPr>
              <a:t>已知图形    </a:t>
            </a:r>
            <a:r>
              <a:rPr lang="en-US" altLang="zh-CN" sz="2000" dirty="0">
                <a:solidFill>
                  <a:srgbClr val="FF3300"/>
                </a:solidFill>
                <a:latin typeface="宋体" panose="02010600030101010101" pitchFamily="2" charset="-122"/>
                <a:ea typeface="宋体" panose="02010600030101010101" pitchFamily="2" charset="-122"/>
              </a:rPr>
              <a:t>(b) </a:t>
            </a:r>
            <a:r>
              <a:rPr lang="zh-CN" altLang="en-US" sz="2000" dirty="0">
                <a:solidFill>
                  <a:srgbClr val="FF3300"/>
                </a:solidFill>
                <a:latin typeface="宋体" panose="02010600030101010101" pitchFamily="2" charset="-122"/>
                <a:ea typeface="宋体" panose="02010600030101010101" pitchFamily="2" charset="-122"/>
              </a:rPr>
              <a:t>作锥度</a:t>
            </a:r>
            <a:r>
              <a:rPr lang="en-US" altLang="zh-CN" sz="2000" dirty="0">
                <a:solidFill>
                  <a:srgbClr val="FF3300"/>
                </a:solidFill>
                <a:latin typeface="宋体" panose="02010600030101010101" pitchFamily="2" charset="-122"/>
                <a:ea typeface="宋体" panose="02010600030101010101" pitchFamily="2" charset="-122"/>
              </a:rPr>
              <a:t>1:5</a:t>
            </a:r>
            <a:r>
              <a:rPr lang="zh-CN" altLang="en-US" sz="2000" dirty="0">
                <a:solidFill>
                  <a:srgbClr val="FF3300"/>
                </a:solidFill>
                <a:latin typeface="宋体" panose="02010600030101010101" pitchFamily="2" charset="-122"/>
                <a:ea typeface="宋体" panose="02010600030101010101" pitchFamily="2" charset="-122"/>
              </a:rPr>
              <a:t>的辅助线    </a:t>
            </a:r>
            <a:r>
              <a:rPr lang="en-US" altLang="zh-CN" sz="2000" dirty="0">
                <a:solidFill>
                  <a:srgbClr val="FF3300"/>
                </a:solidFill>
                <a:latin typeface="宋体" panose="02010600030101010101" pitchFamily="2" charset="-122"/>
                <a:ea typeface="宋体" panose="02010600030101010101" pitchFamily="2" charset="-122"/>
              </a:rPr>
              <a:t>(c) </a:t>
            </a:r>
            <a:r>
              <a:rPr lang="zh-CN" altLang="en-US" sz="2000" dirty="0">
                <a:solidFill>
                  <a:srgbClr val="FF3300"/>
                </a:solidFill>
                <a:latin typeface="宋体" panose="02010600030101010101" pitchFamily="2" charset="-122"/>
                <a:ea typeface="宋体" panose="02010600030101010101" pitchFamily="2" charset="-122"/>
              </a:rPr>
              <a:t>完成作图</a:t>
            </a:r>
          </a:p>
        </p:txBody>
      </p:sp>
      <p:sp>
        <p:nvSpPr>
          <p:cNvPr id="14340" name="Rectangle 5">
            <a:extLst>
              <a:ext uri="{FF2B5EF4-FFF2-40B4-BE49-F238E27FC236}">
                <a16:creationId xmlns:a16="http://schemas.microsoft.com/office/drawing/2014/main" id="{E9D1E6D3-BE08-703B-1CC5-EA14E6DD18AE}"/>
              </a:ext>
            </a:extLst>
          </p:cNvPr>
          <p:cNvSpPr>
            <a:spLocks noChangeArrowheads="1"/>
          </p:cNvSpPr>
          <p:nvPr/>
        </p:nvSpPr>
        <p:spPr bwMode="auto">
          <a:xfrm>
            <a:off x="1524001" y="23918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14338" name="Object 4">
            <a:extLst>
              <a:ext uri="{FF2B5EF4-FFF2-40B4-BE49-F238E27FC236}">
                <a16:creationId xmlns:a16="http://schemas.microsoft.com/office/drawing/2014/main" id="{605842D2-5BF7-04ED-B5B6-2F8D30EF6741}"/>
              </a:ext>
            </a:extLst>
          </p:cNvPr>
          <p:cNvGraphicFramePr>
            <a:graphicFrameLocks noChangeAspect="1"/>
          </p:cNvGraphicFramePr>
          <p:nvPr/>
        </p:nvGraphicFramePr>
        <p:xfrm>
          <a:off x="2711451" y="1916114"/>
          <a:ext cx="7561263" cy="2598737"/>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14338" name="Object 4">
                        <a:extLst>
                          <a:ext uri="{FF2B5EF4-FFF2-40B4-BE49-F238E27FC236}">
                            <a16:creationId xmlns:a16="http://schemas.microsoft.com/office/drawing/2014/main" id="{605842D2-5BF7-04ED-B5B6-2F8D30EF6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880" r="2745" b="27065"/>
                      <a:stretch>
                        <a:fillRect/>
                      </a:stretch>
                    </p:blipFill>
                    <p:spPr bwMode="auto">
                      <a:xfrm>
                        <a:off x="2711451" y="1916114"/>
                        <a:ext cx="7561263"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886BABB-13AC-E1CF-BAC7-35FE69564935}"/>
              </a:ext>
            </a:extLst>
          </p:cNvPr>
          <p:cNvSpPr>
            <a:spLocks noGrp="1" noChangeArrowheads="1"/>
          </p:cNvSpPr>
          <p:nvPr>
            <p:ph type="title" idx="4294967295"/>
          </p:nvPr>
        </p:nvSpPr>
        <p:spPr>
          <a:xfrm>
            <a:off x="0" y="263525"/>
            <a:ext cx="10972800" cy="1508125"/>
          </a:xfrm>
        </p:spPr>
        <p:txBody>
          <a:bodyPr/>
          <a:lstStyle/>
          <a:p>
            <a:pPr eaLnBrk="1" hangingPunct="1"/>
            <a:r>
              <a:rPr lang="en-US" altLang="zh-CN" sz="2400" dirty="0">
                <a:solidFill>
                  <a:schemeClr val="tx1"/>
                </a:solidFill>
                <a:latin typeface="宋体" panose="02010600030101010101" pitchFamily="2" charset="-122"/>
                <a:ea typeface="宋体" panose="02010600030101010101" pitchFamily="2" charset="-122"/>
              </a:rPr>
              <a:t>1.3.4  </a:t>
            </a:r>
            <a:r>
              <a:rPr lang="zh-CN" altLang="en-US" sz="2400" dirty="0">
                <a:solidFill>
                  <a:schemeClr val="tx1"/>
                </a:solidFill>
                <a:latin typeface="宋体" panose="02010600030101010101" pitchFamily="2" charset="-122"/>
                <a:ea typeface="宋体" panose="02010600030101010101" pitchFamily="2" charset="-122"/>
              </a:rPr>
              <a:t>圆弧连接</a:t>
            </a:r>
            <a:br>
              <a:rPr lang="zh-CN" altLang="en-US" sz="3200" b="1" dirty="0">
                <a:solidFill>
                  <a:schemeClr val="tx1"/>
                </a:solidFill>
                <a:latin typeface="宋体" panose="02010600030101010101" pitchFamily="2" charset="-122"/>
                <a:ea typeface="宋体" panose="02010600030101010101" pitchFamily="2" charset="-122"/>
              </a:rPr>
            </a:br>
            <a:endParaRPr lang="zh-CN" altLang="en-US" sz="3200" b="1" dirty="0">
              <a:solidFill>
                <a:schemeClr val="tx1"/>
              </a:solidFill>
              <a:latin typeface="宋体" panose="02010600030101010101" pitchFamily="2" charset="-122"/>
              <a:ea typeface="宋体" panose="02010600030101010101" pitchFamily="2" charset="-122"/>
            </a:endParaRPr>
          </a:p>
        </p:txBody>
      </p:sp>
      <p:sp>
        <p:nvSpPr>
          <p:cNvPr id="62467" name="Rectangle 3">
            <a:extLst>
              <a:ext uri="{FF2B5EF4-FFF2-40B4-BE49-F238E27FC236}">
                <a16:creationId xmlns:a16="http://schemas.microsoft.com/office/drawing/2014/main" id="{6B7323DB-3D44-A0F8-F0D6-962BE030684E}"/>
              </a:ext>
            </a:extLst>
          </p:cNvPr>
          <p:cNvSpPr>
            <a:spLocks noGrp="1" noChangeArrowheads="1"/>
          </p:cNvSpPr>
          <p:nvPr>
            <p:ph idx="4294967295"/>
          </p:nvPr>
        </p:nvSpPr>
        <p:spPr>
          <a:xfrm>
            <a:off x="2171700" y="2217738"/>
            <a:ext cx="7848600" cy="3240087"/>
          </a:xfrm>
        </p:spPr>
        <p:txBody>
          <a:bodyPr/>
          <a:lstStyle/>
          <a:p>
            <a:pPr eaLnBrk="1" hangingPunct="1">
              <a:buFontTx/>
              <a:buNone/>
            </a:pPr>
            <a:r>
              <a:rPr lang="zh-CN" altLang="en-US" sz="2400" dirty="0">
                <a:latin typeface="宋体" panose="02010600030101010101" pitchFamily="2" charset="-122"/>
                <a:ea typeface="宋体" panose="02010600030101010101" pitchFamily="2" charset="-122"/>
              </a:rPr>
              <a:t>      绘制机件的轮廓形状时，常遇到用一已知半的圆弧光滑连接直线或圆弧的情况，这种作图称为圆弧连接。</a:t>
            </a:r>
          </a:p>
          <a:p>
            <a:pPr eaLnBrk="1" hangingPunct="1">
              <a:buFontTx/>
              <a:buNone/>
            </a:pPr>
            <a:r>
              <a:rPr lang="en-US" altLang="zh-CN" sz="2400" dirty="0">
                <a:latin typeface="宋体" panose="02010600030101010101" pitchFamily="2" charset="-122"/>
                <a:ea typeface="宋体" panose="02010600030101010101" pitchFamily="2" charset="-122"/>
              </a:rPr>
              <a:t>      1</a:t>
            </a:r>
            <a:r>
              <a:rPr lang="zh-CN" altLang="en-US" sz="2400" dirty="0">
                <a:latin typeface="宋体" panose="02010600030101010101" pitchFamily="2" charset="-122"/>
                <a:ea typeface="宋体" panose="02010600030101010101" pitchFamily="2" charset="-122"/>
              </a:rPr>
              <a:t>．圆弧连接的作图原理</a:t>
            </a:r>
          </a:p>
          <a:p>
            <a:pPr eaLnBrk="1" hangingPunct="1">
              <a:buFontTx/>
              <a:buNone/>
            </a:pPr>
            <a:r>
              <a:rPr lang="en-US" altLang="zh-CN" sz="2400" dirty="0">
                <a:latin typeface="宋体" panose="02010600030101010101" pitchFamily="2" charset="-122"/>
                <a:ea typeface="宋体" panose="02010600030101010101" pitchFamily="2" charset="-122"/>
              </a:rPr>
              <a:t>  (1) </a:t>
            </a:r>
            <a:r>
              <a:rPr lang="zh-CN" altLang="en-US" sz="2400" dirty="0">
                <a:latin typeface="宋体" panose="02010600030101010101" pitchFamily="2" charset="-122"/>
                <a:ea typeface="宋体" panose="02010600030101010101" pitchFamily="2" charset="-122"/>
              </a:rPr>
              <a:t>圆弧与直线连接  如下图</a:t>
            </a:r>
            <a:r>
              <a:rPr lang="en-US" altLang="zh-CN" sz="2400" dirty="0">
                <a:latin typeface="宋体" panose="02010600030101010101" pitchFamily="2" charset="-122"/>
                <a:ea typeface="宋体" panose="02010600030101010101" pitchFamily="2" charset="-122"/>
              </a:rPr>
              <a:t>(a)</a:t>
            </a:r>
            <a:r>
              <a:rPr lang="zh-CN" altLang="en-US" sz="2400" dirty="0">
                <a:latin typeface="宋体" panose="02010600030101010101" pitchFamily="2" charset="-122"/>
                <a:ea typeface="宋体" panose="02010600030101010101" pitchFamily="2" charset="-122"/>
              </a:rPr>
              <a:t>所示，圆弧圆心</a:t>
            </a:r>
            <a:r>
              <a:rPr lang="en-US" altLang="zh-CN" sz="2400" dirty="0">
                <a:latin typeface="宋体" panose="02010600030101010101" pitchFamily="2" charset="-122"/>
                <a:ea typeface="宋体" panose="02010600030101010101" pitchFamily="2" charset="-122"/>
              </a:rPr>
              <a:t>O</a:t>
            </a:r>
            <a:r>
              <a:rPr lang="zh-CN" altLang="en-US" sz="2400" dirty="0">
                <a:latin typeface="宋体" panose="02010600030101010101" pitchFamily="2" charset="-122"/>
                <a:ea typeface="宋体" panose="02010600030101010101" pitchFamily="2" charset="-122"/>
              </a:rPr>
              <a:t>的轨迹是与已知直线</a:t>
            </a:r>
            <a:r>
              <a:rPr lang="en-US" altLang="zh-CN" sz="2400" dirty="0">
                <a:latin typeface="宋体" panose="02010600030101010101" pitchFamily="2" charset="-122"/>
                <a:ea typeface="宋体" panose="02010600030101010101" pitchFamily="2" charset="-122"/>
              </a:rPr>
              <a:t>L</a:t>
            </a:r>
            <a:r>
              <a:rPr lang="zh-CN" altLang="en-US" sz="2400" dirty="0">
                <a:latin typeface="宋体" panose="02010600030101010101" pitchFamily="2" charset="-122"/>
                <a:ea typeface="宋体" panose="02010600030101010101" pitchFamily="2" charset="-122"/>
              </a:rPr>
              <a:t>相距</a:t>
            </a:r>
            <a:r>
              <a:rPr lang="en-US" altLang="zh-CN" sz="2400" dirty="0">
                <a:latin typeface="宋体" panose="02010600030101010101" pitchFamily="2" charset="-122"/>
                <a:ea typeface="宋体" panose="02010600030101010101" pitchFamily="2" charset="-122"/>
              </a:rPr>
              <a:t>R1</a:t>
            </a:r>
            <a:r>
              <a:rPr lang="zh-CN" altLang="en-US" sz="2400" dirty="0">
                <a:latin typeface="宋体" panose="02010600030101010101" pitchFamily="2" charset="-122"/>
                <a:ea typeface="宋体" panose="02010600030101010101" pitchFamily="2" charset="-122"/>
              </a:rPr>
              <a:t>（圆弧半径）的平行线，下方切点</a:t>
            </a:r>
            <a:r>
              <a:rPr lang="en-US" altLang="zh-CN" sz="2400" dirty="0">
                <a:latin typeface="宋体" panose="02010600030101010101" pitchFamily="2" charset="-122"/>
                <a:ea typeface="宋体" panose="02010600030101010101" pitchFamily="2" charset="-122"/>
              </a:rPr>
              <a:t>T</a:t>
            </a:r>
            <a:r>
              <a:rPr lang="zh-CN" altLang="en-US" sz="2400" dirty="0">
                <a:latin typeface="宋体" panose="02010600030101010101" pitchFamily="2" charset="-122"/>
                <a:ea typeface="宋体" panose="02010600030101010101" pitchFamily="2" charset="-122"/>
              </a:rPr>
              <a:t>和圆心</a:t>
            </a:r>
            <a:r>
              <a:rPr lang="en-US" altLang="zh-CN" sz="2400" dirty="0">
                <a:latin typeface="宋体" panose="02010600030101010101" pitchFamily="2" charset="-122"/>
                <a:ea typeface="宋体" panose="02010600030101010101" pitchFamily="2" charset="-122"/>
              </a:rPr>
              <a:t>O1</a:t>
            </a:r>
            <a:r>
              <a:rPr lang="zh-CN" altLang="en-US" sz="2400" dirty="0">
                <a:latin typeface="宋体" panose="02010600030101010101" pitchFamily="2" charset="-122"/>
                <a:ea typeface="宋体" panose="02010600030101010101" pitchFamily="2" charset="-122"/>
              </a:rPr>
              <a:t>的连线与已知直线垂直。</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7920842B-5194-D0C5-EDB2-7318B33A6875}"/>
              </a:ext>
            </a:extLst>
          </p:cNvPr>
          <p:cNvSpPr>
            <a:spLocks noGrp="1" noChangeArrowheads="1"/>
          </p:cNvSpPr>
          <p:nvPr>
            <p:ph idx="4294967295"/>
          </p:nvPr>
        </p:nvSpPr>
        <p:spPr>
          <a:xfrm>
            <a:off x="3086100" y="760928"/>
            <a:ext cx="8077200" cy="3190875"/>
          </a:xfrm>
        </p:spPr>
        <p:txBody>
          <a:bodyPr/>
          <a:lstStyle/>
          <a:p>
            <a:pPr marL="609600" indent="-609600">
              <a:buNone/>
            </a:pPr>
            <a:r>
              <a:rPr lang="en-US" altLang="zh-CN" sz="2400" dirty="0">
                <a:latin typeface="宋体" panose="02010600030101010101" pitchFamily="2" charset="-122"/>
                <a:ea typeface="宋体" panose="02010600030101010101" pitchFamily="2" charset="-122"/>
              </a:rPr>
              <a:t>  (2) </a:t>
            </a:r>
            <a:r>
              <a:rPr lang="zh-CN" altLang="en-US" sz="2400" dirty="0">
                <a:latin typeface="宋体" panose="02010600030101010101" pitchFamily="2" charset="-122"/>
                <a:ea typeface="宋体" panose="02010600030101010101" pitchFamily="2" charset="-122"/>
              </a:rPr>
              <a:t>圆弧与圆弧连接  如图（</a:t>
            </a:r>
            <a:r>
              <a:rPr lang="en-US" altLang="zh-CN" sz="2400" dirty="0">
                <a:latin typeface="宋体" panose="02010600030101010101" pitchFamily="2" charset="-122"/>
                <a:ea typeface="宋体" panose="02010600030101010101" pitchFamily="2" charset="-122"/>
              </a:rPr>
              <a:t>b</a:t>
            </a:r>
            <a:r>
              <a:rPr lang="zh-CN" altLang="en-US" sz="2400" dirty="0">
                <a:latin typeface="宋体" panose="02010600030101010101" pitchFamily="2" charset="-122"/>
                <a:ea typeface="宋体" panose="02010600030101010101" pitchFamily="2" charset="-122"/>
              </a:rPr>
              <a:t>）所示，用半径为</a:t>
            </a:r>
          </a:p>
          <a:p>
            <a:pPr marL="609600" indent="-609600">
              <a:buNone/>
            </a:pPr>
            <a:r>
              <a:rPr lang="en-US" altLang="zh-CN" sz="2400" dirty="0">
                <a:latin typeface="宋体" panose="02010600030101010101" pitchFamily="2" charset="-122"/>
                <a:ea typeface="宋体" panose="02010600030101010101" pitchFamily="2" charset="-122"/>
              </a:rPr>
              <a:t>R</a:t>
            </a:r>
            <a:r>
              <a:rPr lang="zh-CN" altLang="en-US" sz="2400" dirty="0">
                <a:latin typeface="宋体" panose="02010600030101010101" pitchFamily="2" charset="-122"/>
                <a:ea typeface="宋体" panose="02010600030101010101" pitchFamily="2" charset="-122"/>
              </a:rPr>
              <a:t>的连接弧连接已知圆弧</a:t>
            </a:r>
            <a:r>
              <a:rPr lang="en-US" altLang="zh-CN" sz="2400" dirty="0">
                <a:latin typeface="宋体" panose="02010600030101010101" pitchFamily="2" charset="-122"/>
                <a:ea typeface="宋体" panose="02010600030101010101" pitchFamily="2" charset="-122"/>
              </a:rPr>
              <a:t>R</a:t>
            </a:r>
            <a:r>
              <a:rPr lang="en-US" altLang="zh-CN" sz="18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，其圆心</a:t>
            </a:r>
            <a:r>
              <a:rPr lang="en-US" altLang="zh-CN" sz="2400" dirty="0">
                <a:latin typeface="宋体" panose="02010600030101010101" pitchFamily="2" charset="-122"/>
                <a:ea typeface="宋体" panose="02010600030101010101" pitchFamily="2" charset="-122"/>
              </a:rPr>
              <a:t>O</a:t>
            </a:r>
            <a:r>
              <a:rPr lang="zh-CN" altLang="en-US" sz="2400" dirty="0">
                <a:latin typeface="宋体" panose="02010600030101010101" pitchFamily="2" charset="-122"/>
                <a:ea typeface="宋体" panose="02010600030101010101" pitchFamily="2" charset="-122"/>
              </a:rPr>
              <a:t>的轨迹是已知</a:t>
            </a:r>
          </a:p>
          <a:p>
            <a:pPr marL="609600" indent="-609600">
              <a:buNone/>
            </a:pPr>
            <a:r>
              <a:rPr lang="zh-CN" altLang="en-US" sz="2400" dirty="0">
                <a:latin typeface="宋体" panose="02010600030101010101" pitchFamily="2" charset="-122"/>
                <a:ea typeface="宋体" panose="02010600030101010101" pitchFamily="2" charset="-122"/>
              </a:rPr>
              <a:t>圆弧的同心圆。当两圆弧外切时，同心圆的半径</a:t>
            </a:r>
          </a:p>
          <a:p>
            <a:pPr marL="609600" indent="-609600">
              <a:buNone/>
            </a:pPr>
            <a:r>
              <a:rPr lang="en-US" altLang="zh-CN" sz="2400" dirty="0">
                <a:latin typeface="宋体" panose="02010600030101010101" pitchFamily="2" charset="-122"/>
                <a:ea typeface="宋体" panose="02010600030101010101" pitchFamily="2" charset="-122"/>
              </a:rPr>
              <a:t>R</a:t>
            </a:r>
            <a:r>
              <a:rPr lang="en-US" altLang="zh-CN" sz="1800" dirty="0">
                <a:latin typeface="宋体" panose="02010600030101010101" pitchFamily="2" charset="-122"/>
                <a:ea typeface="宋体" panose="02010600030101010101" pitchFamily="2" charset="-122"/>
              </a:rPr>
              <a:t>2</a:t>
            </a:r>
            <a:r>
              <a:rPr lang="en-US" altLang="zh-CN" sz="2400" dirty="0">
                <a:latin typeface="宋体" panose="02010600030101010101" pitchFamily="2" charset="-122"/>
                <a:ea typeface="宋体" panose="02010600030101010101" pitchFamily="2" charset="-122"/>
              </a:rPr>
              <a:t>=R+R</a:t>
            </a:r>
            <a:r>
              <a:rPr lang="en-US" altLang="zh-CN" sz="18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；内切时，同心圆的半径</a:t>
            </a:r>
            <a:r>
              <a:rPr lang="en-US" altLang="zh-CN" sz="2400" dirty="0">
                <a:latin typeface="宋体" panose="02010600030101010101" pitchFamily="2" charset="-122"/>
                <a:ea typeface="宋体" panose="02010600030101010101" pitchFamily="2" charset="-122"/>
              </a:rPr>
              <a:t>R</a:t>
            </a:r>
            <a:r>
              <a:rPr lang="en-US" altLang="zh-CN" sz="1800" dirty="0">
                <a:latin typeface="宋体" panose="02010600030101010101" pitchFamily="2" charset="-122"/>
                <a:ea typeface="宋体" panose="02010600030101010101" pitchFamily="2" charset="-122"/>
              </a:rPr>
              <a:t>2</a:t>
            </a:r>
            <a:r>
              <a:rPr lang="en-US" altLang="zh-CN" sz="2400" dirty="0">
                <a:latin typeface="宋体" panose="02010600030101010101" pitchFamily="2" charset="-122"/>
                <a:ea typeface="宋体" panose="02010600030101010101" pitchFamily="2" charset="-122"/>
              </a:rPr>
              <a:t>=R-R</a:t>
            </a:r>
            <a:r>
              <a:rPr lang="en-US" altLang="zh-CN" sz="18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。连接点</a:t>
            </a:r>
          </a:p>
          <a:p>
            <a:pPr marL="609600" indent="-609600">
              <a:buNone/>
            </a:pPr>
            <a:r>
              <a:rPr lang="zh-CN" altLang="en-US" sz="2400" dirty="0">
                <a:latin typeface="宋体" panose="02010600030101010101" pitchFamily="2" charset="-122"/>
                <a:ea typeface="宋体" panose="02010600030101010101" pitchFamily="2" charset="-122"/>
              </a:rPr>
              <a:t>（切点</a:t>
            </a:r>
            <a:r>
              <a:rPr lang="en-US" altLang="zh-CN" sz="2400" dirty="0">
                <a:latin typeface="宋体" panose="02010600030101010101" pitchFamily="2" charset="-122"/>
                <a:ea typeface="宋体" panose="02010600030101010101" pitchFamily="2" charset="-122"/>
              </a:rPr>
              <a:t>T</a:t>
            </a:r>
            <a:r>
              <a:rPr lang="zh-CN" altLang="en-US" sz="2400" dirty="0">
                <a:latin typeface="宋体" panose="02010600030101010101" pitchFamily="2" charset="-122"/>
                <a:ea typeface="宋体" panose="02010600030101010101" pitchFamily="2" charset="-122"/>
              </a:rPr>
              <a:t>）是连心线</a:t>
            </a:r>
            <a:r>
              <a:rPr lang="en-US" altLang="zh-CN" sz="2400" dirty="0">
                <a:latin typeface="宋体" panose="02010600030101010101" pitchFamily="2" charset="-122"/>
                <a:ea typeface="宋体" panose="02010600030101010101" pitchFamily="2" charset="-122"/>
              </a:rPr>
              <a:t>OO</a:t>
            </a:r>
            <a:r>
              <a:rPr lang="en-US" altLang="zh-CN" sz="18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与已知圆弧的交点。</a:t>
            </a:r>
          </a:p>
          <a:p>
            <a:pPr marL="609600" indent="-609600"/>
            <a:endParaRPr lang="zh-CN" altLang="en-US" sz="2400" dirty="0">
              <a:latin typeface="宋体" panose="02010600030101010101" pitchFamily="2" charset="-122"/>
              <a:ea typeface="宋体" panose="02010600030101010101" pitchFamily="2" charset="-122"/>
            </a:endParaRPr>
          </a:p>
          <a:p>
            <a:pPr marL="609600" indent="-609600"/>
            <a:endParaRPr lang="zh-CN" altLang="en-US" sz="2400" dirty="0">
              <a:latin typeface="宋体" panose="02010600030101010101" pitchFamily="2" charset="-122"/>
              <a:ea typeface="宋体" panose="02010600030101010101" pitchFamily="2" charset="-122"/>
            </a:endParaRPr>
          </a:p>
          <a:p>
            <a:pPr marL="609600" indent="-609600"/>
            <a:endParaRPr lang="zh-CN" altLang="en-US" sz="2400" dirty="0">
              <a:latin typeface="宋体" panose="02010600030101010101" pitchFamily="2" charset="-122"/>
              <a:ea typeface="宋体" panose="02010600030101010101" pitchFamily="2" charset="-122"/>
            </a:endParaRPr>
          </a:p>
          <a:p>
            <a:pPr marL="609600" indent="-609600"/>
            <a:endParaRPr lang="zh-CN" altLang="en-US" sz="2400" dirty="0">
              <a:latin typeface="宋体" panose="02010600030101010101" pitchFamily="2" charset="-122"/>
              <a:ea typeface="宋体" panose="02010600030101010101" pitchFamily="2" charset="-122"/>
            </a:endParaRPr>
          </a:p>
          <a:p>
            <a:pPr marL="609600" indent="-609600"/>
            <a:endParaRPr lang="zh-CN" altLang="en-US" sz="2400" dirty="0">
              <a:latin typeface="宋体" panose="02010600030101010101" pitchFamily="2" charset="-122"/>
              <a:ea typeface="宋体" panose="02010600030101010101" pitchFamily="2" charset="-122"/>
            </a:endParaRPr>
          </a:p>
          <a:p>
            <a:pPr marL="609600" indent="-609600"/>
            <a:endParaRPr lang="zh-CN" altLang="en-US" sz="2400" dirty="0">
              <a:latin typeface="宋体" panose="02010600030101010101" pitchFamily="2" charset="-122"/>
              <a:ea typeface="宋体" panose="02010600030101010101" pitchFamily="2" charset="-122"/>
            </a:endParaRPr>
          </a:p>
          <a:p>
            <a:pPr marL="609600" indent="-609600">
              <a:buNone/>
            </a:pPr>
            <a:r>
              <a:rPr lang="zh-CN" altLang="en-US" sz="2400" dirty="0">
                <a:solidFill>
                  <a:srgbClr val="FF3300"/>
                </a:solidFill>
                <a:latin typeface="宋体" panose="02010600030101010101" pitchFamily="2" charset="-122"/>
                <a:ea typeface="宋体" panose="02010600030101010101" pitchFamily="2" charset="-122"/>
              </a:rPr>
              <a:t>             </a:t>
            </a:r>
            <a:r>
              <a:rPr lang="en-US" altLang="zh-CN" sz="2400" dirty="0">
                <a:solidFill>
                  <a:srgbClr val="FF3300"/>
                </a:solidFill>
                <a:latin typeface="宋体" panose="02010600030101010101" pitchFamily="2" charset="-122"/>
                <a:ea typeface="宋体" panose="02010600030101010101" pitchFamily="2" charset="-122"/>
              </a:rPr>
              <a:t>(a)                  (b)</a:t>
            </a:r>
            <a:endParaRPr lang="zh-CN" altLang="en-US" sz="2400" dirty="0">
              <a:solidFill>
                <a:srgbClr val="FF3300"/>
              </a:solidFill>
              <a:latin typeface="宋体" panose="02010600030101010101" pitchFamily="2" charset="-122"/>
              <a:ea typeface="宋体" panose="02010600030101010101" pitchFamily="2" charset="-122"/>
            </a:endParaRPr>
          </a:p>
        </p:txBody>
      </p:sp>
      <p:sp>
        <p:nvSpPr>
          <p:cNvPr id="15364" name="Rectangle 5">
            <a:extLst>
              <a:ext uri="{FF2B5EF4-FFF2-40B4-BE49-F238E27FC236}">
                <a16:creationId xmlns:a16="http://schemas.microsoft.com/office/drawing/2014/main" id="{2E3C3529-883F-4429-F2BD-AD5BB769A651}"/>
              </a:ext>
            </a:extLst>
          </p:cNvPr>
          <p:cNvSpPr>
            <a:spLocks noChangeArrowheads="1"/>
          </p:cNvSpPr>
          <p:nvPr/>
        </p:nvSpPr>
        <p:spPr bwMode="auto">
          <a:xfrm>
            <a:off x="1524001" y="19870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15362" name="Object 4">
            <a:extLst>
              <a:ext uri="{FF2B5EF4-FFF2-40B4-BE49-F238E27FC236}">
                <a16:creationId xmlns:a16="http://schemas.microsoft.com/office/drawing/2014/main" id="{D611AE2E-C611-8B23-DA06-2952A6F00B7C}"/>
              </a:ext>
            </a:extLst>
          </p:cNvPr>
          <p:cNvGraphicFramePr>
            <a:graphicFrameLocks noChangeAspect="1"/>
          </p:cNvGraphicFramePr>
          <p:nvPr/>
        </p:nvGraphicFramePr>
        <p:xfrm>
          <a:off x="3503613" y="2997200"/>
          <a:ext cx="6267450" cy="2514600"/>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15362" name="Object 4">
                        <a:extLst>
                          <a:ext uri="{FF2B5EF4-FFF2-40B4-BE49-F238E27FC236}">
                            <a16:creationId xmlns:a16="http://schemas.microsoft.com/office/drawing/2014/main" id="{D611AE2E-C611-8B23-DA06-2952A6F00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87" t="15555" r="172" b="11551"/>
                      <a:stretch>
                        <a:fillRect/>
                      </a:stretch>
                    </p:blipFill>
                    <p:spPr bwMode="auto">
                      <a:xfrm>
                        <a:off x="3503613" y="2997200"/>
                        <a:ext cx="6267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6856C6AE-B5AD-356D-A6C3-E48EFCF085A5}"/>
              </a:ext>
            </a:extLst>
          </p:cNvPr>
          <p:cNvSpPr>
            <a:spLocks noGrp="1" noChangeArrowheads="1"/>
          </p:cNvSpPr>
          <p:nvPr>
            <p:ph idx="4294967295"/>
          </p:nvPr>
        </p:nvSpPr>
        <p:spPr>
          <a:xfrm>
            <a:off x="4124325" y="1636713"/>
            <a:ext cx="3943350" cy="477837"/>
          </a:xfrm>
        </p:spPr>
        <p:txBody>
          <a:bodyPr/>
          <a:lstStyle/>
          <a:p>
            <a:pPr eaLnBrk="1" hangingPunct="1">
              <a:buFontTx/>
              <a:buNone/>
            </a:pPr>
            <a:r>
              <a:rPr lang="en-US" altLang="zh-CN" sz="2400">
                <a:latin typeface="宋体" panose="02010600030101010101" pitchFamily="2" charset="-122"/>
                <a:ea typeface="宋体" panose="02010600030101010101" pitchFamily="2" charset="-122"/>
              </a:rPr>
              <a:t>   2</a:t>
            </a:r>
            <a:r>
              <a:rPr lang="zh-CN" altLang="en-US" sz="2400">
                <a:latin typeface="宋体" panose="02010600030101010101" pitchFamily="2" charset="-122"/>
                <a:ea typeface="宋体" panose="02010600030101010101" pitchFamily="2" charset="-122"/>
              </a:rPr>
              <a:t>．两直线间的圆弧连接</a:t>
            </a:r>
          </a:p>
        </p:txBody>
      </p:sp>
      <p:sp>
        <p:nvSpPr>
          <p:cNvPr id="16388" name="Rectangle 5">
            <a:extLst>
              <a:ext uri="{FF2B5EF4-FFF2-40B4-BE49-F238E27FC236}">
                <a16:creationId xmlns:a16="http://schemas.microsoft.com/office/drawing/2014/main" id="{3BBC5AB8-4597-25B1-FF11-0A39BD8AFE96}"/>
              </a:ext>
            </a:extLst>
          </p:cNvPr>
          <p:cNvSpPr>
            <a:spLocks noChangeArrowheads="1"/>
          </p:cNvSpPr>
          <p:nvPr/>
        </p:nvSpPr>
        <p:spPr bwMode="auto">
          <a:xfrm>
            <a:off x="1524001" y="24156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16386" name="Object 4">
            <a:extLst>
              <a:ext uri="{FF2B5EF4-FFF2-40B4-BE49-F238E27FC236}">
                <a16:creationId xmlns:a16="http://schemas.microsoft.com/office/drawing/2014/main" id="{6536EF98-64EC-0042-9584-7BC94A0169C4}"/>
              </a:ext>
            </a:extLst>
          </p:cNvPr>
          <p:cNvGraphicFramePr>
            <a:graphicFrameLocks noChangeAspect="1"/>
          </p:cNvGraphicFramePr>
          <p:nvPr/>
        </p:nvGraphicFramePr>
        <p:xfrm>
          <a:off x="2495550" y="2420939"/>
          <a:ext cx="7380288" cy="2257425"/>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16386" name="Object 4">
                        <a:extLst>
                          <a:ext uri="{FF2B5EF4-FFF2-40B4-BE49-F238E27FC236}">
                            <a16:creationId xmlns:a16="http://schemas.microsoft.com/office/drawing/2014/main" id="{6536EF98-64EC-0042-9584-7BC94A016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87" t="22401" b="25284"/>
                      <a:stretch>
                        <a:fillRect/>
                      </a:stretch>
                    </p:blipFill>
                    <p:spPr bwMode="auto">
                      <a:xfrm>
                        <a:off x="2495550" y="2420939"/>
                        <a:ext cx="7380288"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3166A63A-32A5-059E-CDDA-68184C31EBD9}"/>
              </a:ext>
            </a:extLst>
          </p:cNvPr>
          <p:cNvSpPr>
            <a:spLocks noGrp="1" noChangeArrowheads="1"/>
          </p:cNvSpPr>
          <p:nvPr>
            <p:ph idx="4294967295"/>
          </p:nvPr>
        </p:nvSpPr>
        <p:spPr>
          <a:xfrm>
            <a:off x="4048125" y="1177925"/>
            <a:ext cx="4095750" cy="1050925"/>
          </a:xfrm>
        </p:spPr>
        <p:txBody>
          <a:bodyPr/>
          <a:lstStyle/>
          <a:p>
            <a:pPr eaLnBrk="1" hangingPunct="1">
              <a:buFontTx/>
              <a:buNone/>
            </a:pPr>
            <a:r>
              <a:rPr lang="en-US" altLang="zh-CN" sz="2400" dirty="0">
                <a:latin typeface="宋体" panose="02010600030101010101" pitchFamily="2" charset="-122"/>
                <a:ea typeface="宋体" panose="02010600030101010101" pitchFamily="2" charset="-122"/>
              </a:rPr>
              <a:t>  3. </a:t>
            </a:r>
            <a:r>
              <a:rPr lang="zh-CN" altLang="en-US" sz="2400" dirty="0">
                <a:latin typeface="宋体" panose="02010600030101010101" pitchFamily="2" charset="-122"/>
                <a:ea typeface="宋体" panose="02010600030101010101" pitchFamily="2" charset="-122"/>
              </a:rPr>
              <a:t>两圆弧间的圆弧连接</a:t>
            </a:r>
          </a:p>
          <a:p>
            <a:pPr eaLnBrk="1" hangingPunct="1">
              <a:buFontTx/>
              <a:buNone/>
            </a:pP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）外连接</a:t>
            </a:r>
          </a:p>
        </p:txBody>
      </p:sp>
      <p:sp>
        <p:nvSpPr>
          <p:cNvPr id="17412" name="Rectangle 5">
            <a:extLst>
              <a:ext uri="{FF2B5EF4-FFF2-40B4-BE49-F238E27FC236}">
                <a16:creationId xmlns:a16="http://schemas.microsoft.com/office/drawing/2014/main" id="{32B18898-F768-4E5C-F4CE-237A55F9930E}"/>
              </a:ext>
            </a:extLst>
          </p:cNvPr>
          <p:cNvSpPr>
            <a:spLocks noChangeArrowheads="1"/>
          </p:cNvSpPr>
          <p:nvPr/>
        </p:nvSpPr>
        <p:spPr bwMode="auto">
          <a:xfrm>
            <a:off x="1524001" y="26918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17410" name="Object 4">
            <a:extLst>
              <a:ext uri="{FF2B5EF4-FFF2-40B4-BE49-F238E27FC236}">
                <a16:creationId xmlns:a16="http://schemas.microsoft.com/office/drawing/2014/main" id="{AF033802-FD49-9384-0619-69F0B4AFF7C6}"/>
              </a:ext>
            </a:extLst>
          </p:cNvPr>
          <p:cNvGraphicFramePr>
            <a:graphicFrameLocks noChangeAspect="1"/>
          </p:cNvGraphicFramePr>
          <p:nvPr/>
        </p:nvGraphicFramePr>
        <p:xfrm>
          <a:off x="2351088" y="2492376"/>
          <a:ext cx="7632700" cy="2232025"/>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17410" name="Object 4">
                        <a:extLst>
                          <a:ext uri="{FF2B5EF4-FFF2-40B4-BE49-F238E27FC236}">
                            <a16:creationId xmlns:a16="http://schemas.microsoft.com/office/drawing/2014/main" id="{AF033802-FD49-9384-0619-69F0B4AFF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91" t="24332" b="29192"/>
                      <a:stretch>
                        <a:fillRect/>
                      </a:stretch>
                    </p:blipFill>
                    <p:spPr bwMode="auto">
                      <a:xfrm>
                        <a:off x="2351088" y="2492376"/>
                        <a:ext cx="76327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DAC9D3C6-A365-D091-DFED-16B80489E5D9}"/>
              </a:ext>
            </a:extLst>
          </p:cNvPr>
          <p:cNvSpPr>
            <a:spLocks noGrp="1" noChangeArrowheads="1"/>
          </p:cNvSpPr>
          <p:nvPr>
            <p:ph idx="4294967295"/>
          </p:nvPr>
        </p:nvSpPr>
        <p:spPr>
          <a:xfrm>
            <a:off x="4972050" y="1446213"/>
            <a:ext cx="2247900" cy="515937"/>
          </a:xfrm>
        </p:spPr>
        <p:txBody>
          <a:bodyPr/>
          <a:lstStyle/>
          <a:p>
            <a:pPr eaLnBrk="1" hangingPunct="1">
              <a:buFontTx/>
              <a:buNone/>
            </a:pP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）内连接</a:t>
            </a:r>
          </a:p>
          <a:p>
            <a:pPr eaLnBrk="1" hangingPunct="1"/>
            <a:endParaRPr lang="zh-CN" altLang="en-US" sz="2400" dirty="0">
              <a:ea typeface="宋体" panose="02010600030101010101" pitchFamily="2" charset="-122"/>
            </a:endParaRPr>
          </a:p>
        </p:txBody>
      </p:sp>
      <p:sp>
        <p:nvSpPr>
          <p:cNvPr id="18436" name="Rectangle 5">
            <a:extLst>
              <a:ext uri="{FF2B5EF4-FFF2-40B4-BE49-F238E27FC236}">
                <a16:creationId xmlns:a16="http://schemas.microsoft.com/office/drawing/2014/main" id="{29A6E0DD-FA75-7A09-205F-62735208B493}"/>
              </a:ext>
            </a:extLst>
          </p:cNvPr>
          <p:cNvSpPr>
            <a:spLocks noChangeArrowheads="1"/>
          </p:cNvSpPr>
          <p:nvPr/>
        </p:nvSpPr>
        <p:spPr bwMode="auto">
          <a:xfrm>
            <a:off x="1524001" y="25585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18434" name="Object 4">
            <a:extLst>
              <a:ext uri="{FF2B5EF4-FFF2-40B4-BE49-F238E27FC236}">
                <a16:creationId xmlns:a16="http://schemas.microsoft.com/office/drawing/2014/main" id="{2E2EDDFA-D181-EAA5-059A-5FC1E2F5FD31}"/>
              </a:ext>
            </a:extLst>
          </p:cNvPr>
          <p:cNvGraphicFramePr>
            <a:graphicFrameLocks noChangeAspect="1"/>
          </p:cNvGraphicFramePr>
          <p:nvPr/>
        </p:nvGraphicFramePr>
        <p:xfrm>
          <a:off x="2855914" y="2276475"/>
          <a:ext cx="6911975" cy="2736850"/>
        </p:xfrm>
        <a:graphic>
          <a:graphicData uri="http://schemas.openxmlformats.org/presentationml/2006/ole">
            <mc:AlternateContent xmlns:mc="http://schemas.openxmlformats.org/markup-compatibility/2006">
              <mc:Choice xmlns:v="urn:schemas-microsoft-com:vml" Requires="v">
                <p:oleObj name="AutoCAD Drawing" r:id="rId3" imgW="9020175" imgH="4933950" progId="AutoCAD.Drawing.16">
                  <p:embed/>
                </p:oleObj>
              </mc:Choice>
              <mc:Fallback>
                <p:oleObj name="AutoCAD Drawing" r:id="rId3" imgW="9020175" imgH="4933950" progId="AutoCAD.Drawing.16">
                  <p:embed/>
                  <p:pic>
                    <p:nvPicPr>
                      <p:cNvPr id="18434" name="Object 4">
                        <a:extLst>
                          <a:ext uri="{FF2B5EF4-FFF2-40B4-BE49-F238E27FC236}">
                            <a16:creationId xmlns:a16="http://schemas.microsoft.com/office/drawing/2014/main" id="{2E2EDDFA-D181-EAA5-059A-5FC1E2F5FD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77" t="20538" r="-359" b="21391"/>
                      <a:stretch>
                        <a:fillRect/>
                      </a:stretch>
                    </p:blipFill>
                    <p:spPr bwMode="auto">
                      <a:xfrm>
                        <a:off x="2855914" y="2276475"/>
                        <a:ext cx="69119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6D368B99-C074-EC0C-512B-D0FE4E0EC049}"/>
              </a:ext>
            </a:extLst>
          </p:cNvPr>
          <p:cNvSpPr>
            <a:spLocks noGrp="1" noChangeArrowheads="1"/>
          </p:cNvSpPr>
          <p:nvPr>
            <p:ph idx="4294967295"/>
          </p:nvPr>
        </p:nvSpPr>
        <p:spPr>
          <a:xfrm>
            <a:off x="4772025" y="1557338"/>
            <a:ext cx="2647950" cy="557212"/>
          </a:xfrm>
        </p:spPr>
        <p:txBody>
          <a:bodyPr/>
          <a:lstStyle/>
          <a:p>
            <a:pPr eaLnBrk="1" hangingPunct="1">
              <a:buFontTx/>
              <a:buNone/>
            </a:pPr>
            <a:r>
              <a:rPr lang="zh-CN" altLang="en-US" sz="2400" dirty="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）混合连接</a:t>
            </a:r>
          </a:p>
          <a:p>
            <a:pPr eaLnBrk="1" hangingPunct="1"/>
            <a:endParaRPr lang="zh-CN" altLang="en-US" sz="2400" dirty="0">
              <a:ea typeface="宋体" panose="02010600030101010101" pitchFamily="2" charset="-122"/>
            </a:endParaRPr>
          </a:p>
        </p:txBody>
      </p:sp>
      <p:sp>
        <p:nvSpPr>
          <p:cNvPr id="19460" name="Rectangle 7">
            <a:extLst>
              <a:ext uri="{FF2B5EF4-FFF2-40B4-BE49-F238E27FC236}">
                <a16:creationId xmlns:a16="http://schemas.microsoft.com/office/drawing/2014/main" id="{975E65C1-8CAE-EF0A-C9AD-788226D86643}"/>
              </a:ext>
            </a:extLst>
          </p:cNvPr>
          <p:cNvSpPr>
            <a:spLocks noChangeArrowheads="1"/>
          </p:cNvSpPr>
          <p:nvPr/>
        </p:nvSpPr>
        <p:spPr bwMode="auto">
          <a:xfrm>
            <a:off x="1524001" y="26490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19458" name="Object 6">
            <a:extLst>
              <a:ext uri="{FF2B5EF4-FFF2-40B4-BE49-F238E27FC236}">
                <a16:creationId xmlns:a16="http://schemas.microsoft.com/office/drawing/2014/main" id="{E522EB19-30FF-F6A5-8D8D-BF4FEA1C442C}"/>
              </a:ext>
            </a:extLst>
          </p:cNvPr>
          <p:cNvGraphicFramePr>
            <a:graphicFrameLocks noChangeAspect="1"/>
          </p:cNvGraphicFramePr>
          <p:nvPr/>
        </p:nvGraphicFramePr>
        <p:xfrm>
          <a:off x="2351089" y="2565400"/>
          <a:ext cx="7489825" cy="2305050"/>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19458" name="Object 6">
                        <a:extLst>
                          <a:ext uri="{FF2B5EF4-FFF2-40B4-BE49-F238E27FC236}">
                            <a16:creationId xmlns:a16="http://schemas.microsoft.com/office/drawing/2014/main" id="{E522EB19-30FF-F6A5-8D8D-BF4FEA1C4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91" t="29204" b="22070"/>
                      <a:stretch>
                        <a:fillRect/>
                      </a:stretch>
                    </p:blipFill>
                    <p:spPr bwMode="auto">
                      <a:xfrm>
                        <a:off x="2351089" y="2565400"/>
                        <a:ext cx="74898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047C822A-9455-EBAA-49E9-49E362BC7F62}"/>
              </a:ext>
            </a:extLst>
          </p:cNvPr>
          <p:cNvSpPr>
            <a:spLocks noGrp="1" noChangeArrowheads="1"/>
          </p:cNvSpPr>
          <p:nvPr>
            <p:ph type="title" idx="4294967295"/>
          </p:nvPr>
        </p:nvSpPr>
        <p:spPr>
          <a:xfrm>
            <a:off x="2628900" y="1048265"/>
            <a:ext cx="7086600" cy="990600"/>
          </a:xfrm>
        </p:spPr>
        <p:txBody>
          <a:bodyPr/>
          <a:lstStyle/>
          <a:p>
            <a:pPr eaLnBrk="1" hangingPunct="1"/>
            <a:r>
              <a:rPr lang="en-US" altLang="zh-CN" sz="2400" dirty="0">
                <a:solidFill>
                  <a:schemeClr val="tx1"/>
                </a:solidFill>
                <a:latin typeface="宋体" panose="02010600030101010101" pitchFamily="2" charset="-122"/>
                <a:ea typeface="宋体" panose="02010600030101010101" pitchFamily="2" charset="-122"/>
              </a:rPr>
              <a:t> 1.3.5 </a:t>
            </a:r>
            <a:r>
              <a:rPr lang="zh-CN" altLang="en-US" sz="2400" dirty="0">
                <a:solidFill>
                  <a:schemeClr val="tx1"/>
                </a:solidFill>
                <a:latin typeface="宋体" panose="02010600030101010101" pitchFamily="2" charset="-122"/>
                <a:ea typeface="宋体" panose="02010600030101010101" pitchFamily="2" charset="-122"/>
              </a:rPr>
              <a:t>椭圆</a:t>
            </a:r>
            <a:br>
              <a:rPr lang="zh-CN" altLang="en-US" sz="3200" b="1" dirty="0">
                <a:solidFill>
                  <a:schemeClr val="tx1"/>
                </a:solidFill>
                <a:latin typeface="宋体" panose="02010600030101010101" pitchFamily="2" charset="-122"/>
                <a:ea typeface="宋体" panose="02010600030101010101" pitchFamily="2" charset="-122"/>
              </a:rPr>
            </a:br>
            <a:endParaRPr lang="zh-CN" altLang="en-US" sz="3200" b="1" dirty="0">
              <a:solidFill>
                <a:schemeClr val="tx1"/>
              </a:solidFill>
              <a:latin typeface="宋体" panose="02010600030101010101" pitchFamily="2" charset="-122"/>
              <a:ea typeface="宋体" panose="02010600030101010101" pitchFamily="2" charset="-122"/>
            </a:endParaRPr>
          </a:p>
        </p:txBody>
      </p:sp>
      <p:sp>
        <p:nvSpPr>
          <p:cNvPr id="20484" name="Rectangle 3">
            <a:extLst>
              <a:ext uri="{FF2B5EF4-FFF2-40B4-BE49-F238E27FC236}">
                <a16:creationId xmlns:a16="http://schemas.microsoft.com/office/drawing/2014/main" id="{7F653743-4B96-EAAA-B31E-BFECD4E29528}"/>
              </a:ext>
            </a:extLst>
          </p:cNvPr>
          <p:cNvSpPr>
            <a:spLocks noGrp="1" noChangeArrowheads="1"/>
          </p:cNvSpPr>
          <p:nvPr>
            <p:ph idx="4294967295"/>
          </p:nvPr>
        </p:nvSpPr>
        <p:spPr>
          <a:xfrm>
            <a:off x="2341563" y="1697553"/>
            <a:ext cx="7373937" cy="4038600"/>
          </a:xfrm>
        </p:spPr>
        <p:txBody>
          <a:bodyPr/>
          <a:lstStyle/>
          <a:p>
            <a:pPr eaLnBrk="1" hangingPunct="1">
              <a:buFontTx/>
              <a:buNone/>
            </a:pPr>
            <a:r>
              <a:rPr lang="zh-CN" altLang="en-US" sz="2400">
                <a:latin typeface="宋体" panose="02010600030101010101" pitchFamily="2" charset="-122"/>
                <a:ea typeface="宋体" panose="02010600030101010101" pitchFamily="2" charset="-122"/>
              </a:rPr>
              <a:t>      四心圆法 已知椭圆的中心</a:t>
            </a:r>
            <a:r>
              <a:rPr lang="en-US" altLang="zh-CN" sz="2400">
                <a:latin typeface="宋体" panose="02010600030101010101" pitchFamily="2" charset="-122"/>
                <a:ea typeface="宋体" panose="02010600030101010101" pitchFamily="2" charset="-122"/>
              </a:rPr>
              <a:t>O</a:t>
            </a:r>
            <a:r>
              <a:rPr lang="zh-CN" altLang="en-US" sz="2400">
                <a:latin typeface="宋体" panose="02010600030101010101" pitchFamily="2" charset="-122"/>
                <a:ea typeface="宋体" panose="02010600030101010101" pitchFamily="2" charset="-122"/>
              </a:rPr>
              <a:t>，长轴</a:t>
            </a:r>
            <a:r>
              <a:rPr lang="en-US" altLang="zh-CN" sz="2400">
                <a:latin typeface="宋体" panose="02010600030101010101" pitchFamily="2" charset="-122"/>
                <a:ea typeface="宋体" panose="02010600030101010101" pitchFamily="2" charset="-122"/>
              </a:rPr>
              <a:t>AB</a:t>
            </a:r>
            <a:r>
              <a:rPr lang="zh-CN" altLang="en-US" sz="2400">
                <a:latin typeface="宋体" panose="02010600030101010101" pitchFamily="2" charset="-122"/>
                <a:ea typeface="宋体" panose="02010600030101010101" pitchFamily="2" charset="-122"/>
              </a:rPr>
              <a:t>和短轴</a:t>
            </a:r>
            <a:r>
              <a:rPr lang="en-US" altLang="zh-CN" sz="2400">
                <a:latin typeface="宋体" panose="02010600030101010101" pitchFamily="2" charset="-122"/>
                <a:ea typeface="宋体" panose="02010600030101010101" pitchFamily="2" charset="-122"/>
              </a:rPr>
              <a:t>CD</a:t>
            </a:r>
            <a:r>
              <a:rPr lang="zh-CN" altLang="en-US" sz="2400">
                <a:latin typeface="宋体" panose="02010600030101010101" pitchFamily="2" charset="-122"/>
                <a:ea typeface="宋体" panose="02010600030101010101" pitchFamily="2" charset="-122"/>
              </a:rPr>
              <a:t>，如图所示。 </a:t>
            </a:r>
          </a:p>
        </p:txBody>
      </p:sp>
      <p:sp>
        <p:nvSpPr>
          <p:cNvPr id="20485" name="Rectangle 5">
            <a:extLst>
              <a:ext uri="{FF2B5EF4-FFF2-40B4-BE49-F238E27FC236}">
                <a16:creationId xmlns:a16="http://schemas.microsoft.com/office/drawing/2014/main" id="{5959E5CD-6057-EEBB-5D14-67DE26733438}"/>
              </a:ext>
            </a:extLst>
          </p:cNvPr>
          <p:cNvSpPr>
            <a:spLocks noChangeArrowheads="1"/>
          </p:cNvSpPr>
          <p:nvPr/>
        </p:nvSpPr>
        <p:spPr bwMode="auto">
          <a:xfrm>
            <a:off x="1524001" y="21203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20482" name="Object 4">
            <a:extLst>
              <a:ext uri="{FF2B5EF4-FFF2-40B4-BE49-F238E27FC236}">
                <a16:creationId xmlns:a16="http://schemas.microsoft.com/office/drawing/2014/main" id="{34001F0E-3226-E3F7-6208-0DDE9D3D7D0D}"/>
              </a:ext>
            </a:extLst>
          </p:cNvPr>
          <p:cNvGraphicFramePr>
            <a:graphicFrameLocks noChangeAspect="1"/>
          </p:cNvGraphicFramePr>
          <p:nvPr>
            <p:extLst>
              <p:ext uri="{D42A27DB-BD31-4B8C-83A1-F6EECF244321}">
                <p14:modId xmlns:p14="http://schemas.microsoft.com/office/powerpoint/2010/main" val="354072598"/>
              </p:ext>
            </p:extLst>
          </p:nvPr>
        </p:nvGraphicFramePr>
        <p:xfrm>
          <a:off x="4041776" y="2489716"/>
          <a:ext cx="3529013" cy="3527425"/>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20482" name="Object 4">
                        <a:extLst>
                          <a:ext uri="{FF2B5EF4-FFF2-40B4-BE49-F238E27FC236}">
                            <a16:creationId xmlns:a16="http://schemas.microsoft.com/office/drawing/2014/main" id="{34001F0E-3226-E3F7-6208-0DDE9D3D7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433" t="12457" r="2745" b="9921"/>
                      <a:stretch>
                        <a:fillRect/>
                      </a:stretch>
                    </p:blipFill>
                    <p:spPr bwMode="auto">
                      <a:xfrm>
                        <a:off x="4041776" y="2489716"/>
                        <a:ext cx="352901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8B3CCCB-98C4-E6D3-3ECF-F444A5B3CBFC}"/>
              </a:ext>
            </a:extLst>
          </p:cNvPr>
          <p:cNvSpPr>
            <a:spLocks noGrp="1" noChangeArrowheads="1"/>
          </p:cNvSpPr>
          <p:nvPr>
            <p:ph type="title" idx="4294967295"/>
          </p:nvPr>
        </p:nvSpPr>
        <p:spPr>
          <a:xfrm>
            <a:off x="285750" y="258762"/>
            <a:ext cx="7086600" cy="990600"/>
          </a:xfrm>
        </p:spPr>
        <p:txBody>
          <a:bodyPr/>
          <a:lstStyle/>
          <a:p>
            <a:pPr eaLnBrk="1" hangingPunct="1"/>
            <a:r>
              <a:rPr lang="en-US" altLang="zh-CN" sz="3200" dirty="0">
                <a:solidFill>
                  <a:schemeClr val="tx1"/>
                </a:solidFill>
                <a:latin typeface="宋体" panose="02010600030101010101" pitchFamily="2" charset="-122"/>
                <a:ea typeface="宋体" panose="02010600030101010101" pitchFamily="2" charset="-122"/>
              </a:rPr>
              <a:t>1.4  </a:t>
            </a:r>
            <a:r>
              <a:rPr lang="zh-CN" altLang="en-US" sz="3200" dirty="0">
                <a:solidFill>
                  <a:schemeClr val="tx1"/>
                </a:solidFill>
                <a:latin typeface="宋体" panose="02010600030101010101" pitchFamily="2" charset="-122"/>
                <a:ea typeface="宋体" panose="02010600030101010101" pitchFamily="2" charset="-122"/>
              </a:rPr>
              <a:t>平面图形的分析与尺寸标注</a:t>
            </a:r>
            <a:r>
              <a:rPr lang="zh-CN" altLang="en-US" sz="3600" dirty="0">
                <a:latin typeface="宋体" panose="02010600030101010101" pitchFamily="2" charset="-122"/>
                <a:ea typeface="宋体" panose="02010600030101010101" pitchFamily="2" charset="-122"/>
              </a:rPr>
              <a:t> </a:t>
            </a:r>
            <a:endParaRPr lang="zh-CN" altLang="en-US" sz="3600" b="1" dirty="0">
              <a:latin typeface="宋体" panose="02010600030101010101" pitchFamily="2" charset="-122"/>
              <a:ea typeface="宋体" panose="02010600030101010101" pitchFamily="2" charset="-122"/>
            </a:endParaRPr>
          </a:p>
        </p:txBody>
      </p:sp>
      <p:sp>
        <p:nvSpPr>
          <p:cNvPr id="63491" name="Rectangle 3">
            <a:extLst>
              <a:ext uri="{FF2B5EF4-FFF2-40B4-BE49-F238E27FC236}">
                <a16:creationId xmlns:a16="http://schemas.microsoft.com/office/drawing/2014/main" id="{6BE74C2D-DB19-8A4C-534A-BC5812465FCF}"/>
              </a:ext>
            </a:extLst>
          </p:cNvPr>
          <p:cNvSpPr>
            <a:spLocks noGrp="1" noChangeArrowheads="1"/>
          </p:cNvSpPr>
          <p:nvPr>
            <p:ph idx="4294967295"/>
          </p:nvPr>
        </p:nvSpPr>
        <p:spPr>
          <a:xfrm>
            <a:off x="2552700" y="1655763"/>
            <a:ext cx="7086600" cy="4619625"/>
          </a:xfrm>
        </p:spPr>
        <p:txBody>
          <a:bodyPr/>
          <a:lstStyle/>
          <a:p>
            <a:pPr algn="just" eaLnBrk="1" hangingPunct="1">
              <a:lnSpc>
                <a:spcPct val="90000"/>
              </a:lnSpc>
              <a:buFontTx/>
              <a:buNone/>
            </a:pPr>
            <a:r>
              <a:rPr lang="en-US" altLang="zh-CN" dirty="0">
                <a:latin typeface="宋体" panose="02010600030101010101" pitchFamily="2" charset="-122"/>
                <a:ea typeface="宋体" panose="02010600030101010101" pitchFamily="2" charset="-122"/>
              </a:rPr>
              <a:t>1.4.1 </a:t>
            </a:r>
            <a:r>
              <a:rPr lang="zh-CN" altLang="en-US" dirty="0">
                <a:latin typeface="宋体" panose="02010600030101010101" pitchFamily="2" charset="-122"/>
                <a:ea typeface="宋体" panose="02010600030101010101" pitchFamily="2" charset="-122"/>
              </a:rPr>
              <a:t>平面图形的分析</a:t>
            </a:r>
            <a:endParaRPr lang="zh-CN" altLang="en-US" b="1" dirty="0">
              <a:latin typeface="宋体" panose="02010600030101010101" pitchFamily="2" charset="-122"/>
              <a:ea typeface="宋体" panose="02010600030101010101" pitchFamily="2" charset="-122"/>
            </a:endParaRP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  以下图所示的手柄为例，图中所注尺寸按其作</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用可分为两类。</a:t>
            </a:r>
          </a:p>
          <a:p>
            <a:pPr eaLnBrk="1" hangingPunct="1">
              <a:lnSpc>
                <a:spcPct val="90000"/>
              </a:lnSpc>
              <a:buFontTx/>
              <a:buNone/>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．平面图形的尺寸分析</a:t>
            </a:r>
          </a:p>
          <a:p>
            <a:pPr eaLnBrk="1" hangingPunct="1">
              <a:lnSpc>
                <a:spcPct val="90000"/>
              </a:lnSpc>
              <a:buFontTx/>
              <a:buNone/>
            </a:pPr>
            <a:r>
              <a:rPr lang="en-US" altLang="zh-CN" sz="2400" dirty="0">
                <a:latin typeface="宋体" panose="02010600030101010101" pitchFamily="2" charset="-122"/>
                <a:ea typeface="宋体" panose="02010600030101010101" pitchFamily="2" charset="-122"/>
              </a:rPr>
              <a:t>(1) </a:t>
            </a:r>
            <a:r>
              <a:rPr lang="zh-CN" altLang="en-US" sz="2400" dirty="0">
                <a:latin typeface="宋体" panose="02010600030101010101" pitchFamily="2" charset="-122"/>
                <a:ea typeface="宋体" panose="02010600030101010101" pitchFamily="2" charset="-122"/>
              </a:rPr>
              <a:t>定形尺寸  确定平面图形的几何要素的大小尺寸。如线段的长短、圆的直径和圆弧的半径等尺寸为定形尺寸。如图中的</a:t>
            </a:r>
            <a:r>
              <a:rPr lang="en-US" altLang="zh-CN" sz="2400" dirty="0">
                <a:latin typeface="宋体" panose="02010600030101010101" pitchFamily="2" charset="-122"/>
                <a:ea typeface="宋体" panose="02010600030101010101" pitchFamily="2" charset="-122"/>
              </a:rPr>
              <a:t>15</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φ5</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φ20</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R12</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R15</a:t>
            </a:r>
            <a:r>
              <a:rPr lang="zh-CN" altLang="en-US" sz="2400" dirty="0">
                <a:latin typeface="宋体" panose="02010600030101010101" pitchFamily="2" charset="-122"/>
                <a:ea typeface="宋体" panose="02010600030101010101" pitchFamily="2" charset="-122"/>
              </a:rPr>
              <a:t>等尺寸即为定形尺寸。</a:t>
            </a:r>
          </a:p>
          <a:p>
            <a:pPr eaLnBrk="1" hangingPunct="1">
              <a:lnSpc>
                <a:spcPct val="90000"/>
              </a:lnSpc>
              <a:buFontTx/>
              <a:buNone/>
            </a:pPr>
            <a:r>
              <a:rPr lang="en-US" altLang="zh-CN" sz="2400" dirty="0">
                <a:latin typeface="宋体" panose="02010600030101010101" pitchFamily="2" charset="-122"/>
                <a:ea typeface="宋体" panose="02010600030101010101" pitchFamily="2" charset="-122"/>
              </a:rPr>
              <a:t>(2) </a:t>
            </a:r>
            <a:r>
              <a:rPr lang="zh-CN" altLang="en-US" sz="2400" dirty="0">
                <a:latin typeface="宋体" panose="02010600030101010101" pitchFamily="2" charset="-122"/>
                <a:ea typeface="宋体" panose="02010600030101010101" pitchFamily="2" charset="-122"/>
              </a:rPr>
              <a:t>定位尺寸  确定平面图形几何要素的位置的尺寸。如圆心和线段相对于坐标系的位置等，如图中的</a:t>
            </a:r>
            <a:r>
              <a:rPr lang="en-US" altLang="zh-CN" sz="2400" dirty="0">
                <a:latin typeface="宋体" panose="02010600030101010101" pitchFamily="2" charset="-122"/>
                <a:ea typeface="宋体" panose="02010600030101010101" pitchFamily="2" charset="-122"/>
              </a:rPr>
              <a:t>8</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75</a:t>
            </a:r>
            <a:r>
              <a:rPr lang="zh-CN" altLang="en-US" sz="2400" dirty="0">
                <a:latin typeface="宋体" panose="02010600030101010101" pitchFamily="2" charset="-122"/>
                <a:ea typeface="宋体" panose="02010600030101010101" pitchFamily="2" charset="-122"/>
              </a:rPr>
              <a:t>等尺寸即为定位尺寸。</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a:extLst>
              <a:ext uri="{FF2B5EF4-FFF2-40B4-BE49-F238E27FC236}">
                <a16:creationId xmlns:a16="http://schemas.microsoft.com/office/drawing/2014/main" id="{79E42630-6A93-4BF9-B8DB-005483775F43}"/>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21506" name="Object 4">
            <a:extLst>
              <a:ext uri="{FF2B5EF4-FFF2-40B4-BE49-F238E27FC236}">
                <a16:creationId xmlns:a16="http://schemas.microsoft.com/office/drawing/2014/main" id="{42717E01-6C51-DC65-F101-47FDB7F04F38}"/>
              </a:ext>
            </a:extLst>
          </p:cNvPr>
          <p:cNvGraphicFramePr>
            <a:graphicFrameLocks noChangeAspect="1"/>
          </p:cNvGraphicFramePr>
          <p:nvPr/>
        </p:nvGraphicFramePr>
        <p:xfrm>
          <a:off x="2640014" y="1341439"/>
          <a:ext cx="7705725" cy="4319587"/>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21506" name="Object 4">
                        <a:extLst>
                          <a:ext uri="{FF2B5EF4-FFF2-40B4-BE49-F238E27FC236}">
                            <a16:creationId xmlns:a16="http://schemas.microsoft.com/office/drawing/2014/main" id="{42717E01-6C51-DC65-F101-47FDB7F04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181" t="12279" r="15552" b="9747"/>
                      <a:stretch>
                        <a:fillRect/>
                      </a:stretch>
                    </p:blipFill>
                    <p:spPr bwMode="auto">
                      <a:xfrm>
                        <a:off x="2640014" y="1341439"/>
                        <a:ext cx="77057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4249B1E-B9C9-4FAF-93B9-2F2D2E7DE5E4}"/>
              </a:ext>
            </a:extLst>
          </p:cNvPr>
          <p:cNvSpPr>
            <a:spLocks noGrp="1" noChangeArrowheads="1"/>
          </p:cNvSpPr>
          <p:nvPr>
            <p:ph type="title" idx="4294967295"/>
          </p:nvPr>
        </p:nvSpPr>
        <p:spPr>
          <a:xfrm>
            <a:off x="2286000" y="1704975"/>
            <a:ext cx="7086600" cy="990600"/>
          </a:xfrm>
        </p:spPr>
        <p:txBody>
          <a:bodyPr/>
          <a:lstStyle/>
          <a:p>
            <a:pPr eaLnBrk="1" hangingPunct="1"/>
            <a:r>
              <a:rPr lang="en-US" altLang="zh-CN" sz="3200" dirty="0">
                <a:solidFill>
                  <a:schemeClr val="tx1"/>
                </a:solidFill>
                <a:latin typeface="宋体" panose="02010600030101010101" pitchFamily="2" charset="-122"/>
                <a:ea typeface="宋体" panose="02010600030101010101" pitchFamily="2" charset="-122"/>
              </a:rPr>
              <a:t>1.1 </a:t>
            </a:r>
            <a:r>
              <a:rPr lang="zh-CN" altLang="en-US" sz="3200" dirty="0">
                <a:solidFill>
                  <a:schemeClr val="tx1"/>
                </a:solidFill>
                <a:latin typeface="宋体" panose="02010600030101010101" pitchFamily="2" charset="-122"/>
                <a:ea typeface="宋体" panose="02010600030101010101" pitchFamily="2" charset="-122"/>
              </a:rPr>
              <a:t>国家标准的基本规定</a:t>
            </a:r>
            <a:endParaRPr lang="zh-CN" altLang="en-US" sz="3200" b="1" dirty="0">
              <a:solidFill>
                <a:schemeClr val="tx1"/>
              </a:solidFill>
              <a:latin typeface="宋体" panose="02010600030101010101" pitchFamily="2" charset="-122"/>
              <a:ea typeface="宋体" panose="02010600030101010101" pitchFamily="2" charset="-122"/>
            </a:endParaRPr>
          </a:p>
        </p:txBody>
      </p:sp>
      <p:sp>
        <p:nvSpPr>
          <p:cNvPr id="39939" name="Rectangle 3">
            <a:extLst>
              <a:ext uri="{FF2B5EF4-FFF2-40B4-BE49-F238E27FC236}">
                <a16:creationId xmlns:a16="http://schemas.microsoft.com/office/drawing/2014/main" id="{1B0DDE29-2FC6-CE2E-D1B2-6B1780DC07E3}"/>
              </a:ext>
            </a:extLst>
          </p:cNvPr>
          <p:cNvSpPr>
            <a:spLocks noGrp="1" noChangeArrowheads="1"/>
          </p:cNvSpPr>
          <p:nvPr>
            <p:ph idx="4294967295"/>
          </p:nvPr>
        </p:nvSpPr>
        <p:spPr>
          <a:xfrm>
            <a:off x="2286000" y="2713038"/>
            <a:ext cx="7416800" cy="2305050"/>
          </a:xfrm>
        </p:spPr>
        <p:txBody>
          <a:bodyPr/>
          <a:lstStyle/>
          <a:p>
            <a:pPr eaLnBrk="1" hangingPunct="1">
              <a:buFontTx/>
              <a:buNone/>
            </a:pPr>
            <a:r>
              <a:rPr lang="en-US" altLang="zh-CN" sz="2400">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技术制图</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和</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机械制图</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国家标准是我国基础技术标准之一，它起着统一工程技术界的共同“语言”的重要作用。为了准确无误地交流技术思想，绘图时必须遵守</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技术制图</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和</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机械制图</a:t>
            </a:r>
            <a:r>
              <a:rPr lang="en-US" altLang="zh-CN" sz="2400">
                <a:latin typeface="宋体" panose="02010600030101010101" pitchFamily="2" charset="-122"/>
                <a:ea typeface="宋体" panose="02010600030101010101" pitchFamily="2" charset="-122"/>
              </a:rPr>
              <a:t>》</a:t>
            </a:r>
            <a:r>
              <a:rPr lang="zh-CN" altLang="en-US" sz="2400">
                <a:latin typeface="宋体" panose="02010600030101010101" pitchFamily="2" charset="-122"/>
                <a:ea typeface="宋体" panose="02010600030101010101" pitchFamily="2" charset="-122"/>
              </a:rPr>
              <a:t>国家标准的有关规定。</a:t>
            </a:r>
            <a:endParaRPr lang="en-US" altLang="zh-CN" sz="24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951038E-E86A-1C06-813D-E0A04334BD7F}"/>
              </a:ext>
            </a:extLst>
          </p:cNvPr>
          <p:cNvSpPr>
            <a:spLocks noGrp="1" noChangeArrowheads="1"/>
          </p:cNvSpPr>
          <p:nvPr>
            <p:ph type="title" idx="4294967295"/>
          </p:nvPr>
        </p:nvSpPr>
        <p:spPr>
          <a:xfrm>
            <a:off x="0" y="92075"/>
            <a:ext cx="10972800" cy="1508125"/>
          </a:xfrm>
        </p:spPr>
        <p:txBody>
          <a:bodyPr/>
          <a:lstStyle/>
          <a:p>
            <a:pPr eaLnBrk="1" hangingPunct="1"/>
            <a:r>
              <a:rPr lang="en-US" altLang="zh-CN" sz="2400">
                <a:solidFill>
                  <a:schemeClr val="tx1"/>
                </a:solidFill>
                <a:latin typeface="宋体" panose="02010600030101010101" pitchFamily="2" charset="-122"/>
                <a:ea typeface="宋体" panose="02010600030101010101" pitchFamily="2" charset="-122"/>
              </a:rPr>
              <a:t> 2</a:t>
            </a:r>
            <a:r>
              <a:rPr lang="zh-CN" altLang="en-US" sz="2400">
                <a:solidFill>
                  <a:schemeClr val="tx1"/>
                </a:solidFill>
                <a:latin typeface="宋体" panose="02010600030101010101" pitchFamily="2" charset="-122"/>
                <a:ea typeface="宋体" panose="02010600030101010101" pitchFamily="2" charset="-122"/>
              </a:rPr>
              <a:t>．平面图形的线段分析</a:t>
            </a:r>
          </a:p>
        </p:txBody>
      </p:sp>
      <p:sp>
        <p:nvSpPr>
          <p:cNvPr id="64515" name="Rectangle 3">
            <a:extLst>
              <a:ext uri="{FF2B5EF4-FFF2-40B4-BE49-F238E27FC236}">
                <a16:creationId xmlns:a16="http://schemas.microsoft.com/office/drawing/2014/main" id="{15CACE71-6B19-A47F-7B95-67D3BF7D16A1}"/>
              </a:ext>
            </a:extLst>
          </p:cNvPr>
          <p:cNvSpPr>
            <a:spLocks noGrp="1" noChangeArrowheads="1"/>
          </p:cNvSpPr>
          <p:nvPr>
            <p:ph idx="4294967295"/>
          </p:nvPr>
        </p:nvSpPr>
        <p:spPr>
          <a:xfrm>
            <a:off x="2346325" y="1905000"/>
            <a:ext cx="7499350" cy="4038600"/>
          </a:xfrm>
        </p:spPr>
        <p:txBody>
          <a:bodyPr/>
          <a:lstStyle/>
          <a:p>
            <a:pPr marL="609600" indent="-609600">
              <a:buNone/>
            </a:pPr>
            <a:r>
              <a:rPr lang="zh-CN" altLang="en-US" sz="2400">
                <a:latin typeface="宋体" panose="02010600030101010101" pitchFamily="2" charset="-122"/>
                <a:ea typeface="宋体" panose="02010600030101010101" pitchFamily="2" charset="-122"/>
              </a:rPr>
              <a:t>    线段分析是分析图形中线段和圆弧的性质，平</a:t>
            </a:r>
          </a:p>
          <a:p>
            <a:pPr marL="609600" indent="-609600">
              <a:buNone/>
            </a:pPr>
            <a:r>
              <a:rPr lang="zh-CN" altLang="en-US" sz="2400">
                <a:latin typeface="宋体" panose="02010600030101010101" pitchFamily="2" charset="-122"/>
                <a:ea typeface="宋体" panose="02010600030101010101" pitchFamily="2" charset="-122"/>
              </a:rPr>
              <a:t>面图形的线段可分为已知、中间和连接线段三类。</a:t>
            </a:r>
          </a:p>
          <a:p>
            <a:pPr marL="609600" indent="-609600">
              <a:buNone/>
            </a:pPr>
            <a:r>
              <a:rPr lang="zh-CN" altLang="en-US" sz="2400">
                <a:latin typeface="宋体" panose="02010600030101010101" pitchFamily="2" charset="-122"/>
                <a:ea typeface="宋体" panose="02010600030101010101" pitchFamily="2" charset="-122"/>
              </a:rPr>
              <a:t>现以手柄的线段为例来分析。</a:t>
            </a:r>
          </a:p>
          <a:p>
            <a:pPr marL="609600" indent="-609600">
              <a:buFontTx/>
              <a:buAutoNum type="arabicParenBoth"/>
            </a:pPr>
            <a:r>
              <a:rPr lang="zh-CN" altLang="en-US" sz="2400">
                <a:latin typeface="宋体" panose="02010600030101010101" pitchFamily="2" charset="-122"/>
                <a:ea typeface="宋体" panose="02010600030101010101" pitchFamily="2" charset="-122"/>
              </a:rPr>
              <a:t>已知线段  </a:t>
            </a:r>
          </a:p>
          <a:p>
            <a:pPr marL="609600" indent="-609600">
              <a:buNone/>
            </a:pPr>
            <a:r>
              <a:rPr lang="zh-CN" altLang="en-US" sz="2400">
                <a:latin typeface="宋体" panose="02010600030101010101" pitchFamily="2" charset="-122"/>
                <a:ea typeface="宋体" panose="02010600030101010101" pitchFamily="2" charset="-122"/>
              </a:rPr>
              <a:t>    具有完整的定形尺寸和定位尺寸的线段称为已知</a:t>
            </a:r>
          </a:p>
          <a:p>
            <a:pPr marL="609600" indent="-609600">
              <a:buNone/>
            </a:pPr>
            <a:r>
              <a:rPr lang="zh-CN" altLang="en-US" sz="2400">
                <a:latin typeface="宋体" panose="02010600030101010101" pitchFamily="2" charset="-122"/>
                <a:ea typeface="宋体" panose="02010600030101010101" pitchFamily="2" charset="-122"/>
              </a:rPr>
              <a:t>线段。作图时，这类线段完全可以根据给出的尺寸</a:t>
            </a:r>
          </a:p>
          <a:p>
            <a:pPr marL="609600" indent="-609600">
              <a:buNone/>
            </a:pPr>
            <a:r>
              <a:rPr lang="zh-CN" altLang="en-US" sz="2400">
                <a:latin typeface="宋体" panose="02010600030101010101" pitchFamily="2" charset="-122"/>
                <a:ea typeface="宋体" panose="02010600030101010101" pitchFamily="2" charset="-122"/>
              </a:rPr>
              <a:t>画出。对圆弧来说，半径</a:t>
            </a:r>
            <a:r>
              <a:rPr lang="en-US" altLang="zh-CN" sz="2400">
                <a:latin typeface="宋体" panose="02010600030101010101" pitchFamily="2" charset="-122"/>
                <a:ea typeface="宋体" panose="02010600030101010101" pitchFamily="2" charset="-122"/>
              </a:rPr>
              <a:t>R</a:t>
            </a:r>
            <a:r>
              <a:rPr lang="zh-CN" altLang="en-US" sz="2400">
                <a:latin typeface="宋体" panose="02010600030101010101" pitchFamily="2" charset="-122"/>
                <a:ea typeface="宋体" panose="02010600030101010101" pitchFamily="2" charset="-122"/>
              </a:rPr>
              <a:t>（直径</a:t>
            </a:r>
            <a:r>
              <a:rPr lang="en-US" altLang="zh-CN" sz="2400">
                <a:latin typeface="宋体" panose="02010600030101010101" pitchFamily="2" charset="-122"/>
                <a:ea typeface="宋体" panose="02010600030101010101" pitchFamily="2" charset="-122"/>
              </a:rPr>
              <a:t>φ</a:t>
            </a:r>
            <a:r>
              <a:rPr lang="zh-CN" altLang="en-US" sz="2400">
                <a:latin typeface="宋体" panose="02010600030101010101" pitchFamily="2" charset="-122"/>
                <a:ea typeface="宋体" panose="02010600030101010101" pitchFamily="2" charset="-122"/>
              </a:rPr>
              <a:t>）及圆心的两个</a:t>
            </a:r>
          </a:p>
          <a:p>
            <a:pPr marL="609600" indent="-609600">
              <a:buNone/>
            </a:pPr>
            <a:r>
              <a:rPr lang="zh-CN" altLang="en-US" sz="2400">
                <a:latin typeface="宋体" panose="02010600030101010101" pitchFamily="2" charset="-122"/>
                <a:ea typeface="宋体" panose="02010600030101010101" pitchFamily="2" charset="-122"/>
              </a:rPr>
              <a:t>坐标尺寸都齐全者，才能画出，如图中的</a:t>
            </a:r>
            <a:r>
              <a:rPr lang="en-US" altLang="zh-CN" sz="2400">
                <a:latin typeface="宋体" panose="02010600030101010101" pitchFamily="2" charset="-122"/>
                <a:ea typeface="宋体" panose="02010600030101010101" pitchFamily="2" charset="-122"/>
              </a:rPr>
              <a:t>φ5</a:t>
            </a:r>
            <a:r>
              <a:rPr lang="zh-CN" altLang="en-US" sz="2400">
                <a:latin typeface="宋体" panose="02010600030101010101" pitchFamily="2" charset="-122"/>
                <a:ea typeface="宋体" panose="02010600030101010101" pitchFamily="2" charset="-122"/>
              </a:rPr>
              <a:t>、</a:t>
            </a:r>
            <a:r>
              <a:rPr lang="en-US" altLang="zh-CN" sz="2400">
                <a:latin typeface="宋体" panose="02010600030101010101" pitchFamily="2" charset="-122"/>
                <a:ea typeface="宋体" panose="02010600030101010101" pitchFamily="2" charset="-122"/>
              </a:rPr>
              <a:t>R15</a:t>
            </a:r>
            <a:r>
              <a:rPr lang="zh-CN" altLang="en-US" sz="2400">
                <a:latin typeface="宋体" panose="02010600030101010101" pitchFamily="2" charset="-122"/>
                <a:ea typeface="宋体" panose="02010600030101010101" pitchFamily="2" charset="-122"/>
              </a:rPr>
              <a:t>、</a:t>
            </a:r>
          </a:p>
          <a:p>
            <a:pPr marL="609600" indent="-609600">
              <a:buNone/>
            </a:pPr>
            <a:r>
              <a:rPr lang="en-US" altLang="zh-CN" sz="2400">
                <a:latin typeface="宋体" panose="02010600030101010101" pitchFamily="2" charset="-122"/>
                <a:ea typeface="宋体" panose="02010600030101010101" pitchFamily="2" charset="-122"/>
              </a:rPr>
              <a:t>R10</a:t>
            </a:r>
            <a:r>
              <a:rPr lang="zh-CN" altLang="en-US" sz="2400">
                <a:latin typeface="宋体" panose="02010600030101010101" pitchFamily="2" charset="-122"/>
                <a:ea typeface="宋体" panose="02010600030101010101" pitchFamily="2" charset="-122"/>
              </a:rPr>
              <a:t>等。</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FCF6BD54-71BB-3FC9-1295-38ED8236D016}"/>
              </a:ext>
            </a:extLst>
          </p:cNvPr>
          <p:cNvSpPr>
            <a:spLocks noGrp="1" noChangeArrowheads="1"/>
          </p:cNvSpPr>
          <p:nvPr>
            <p:ph idx="4294967295"/>
          </p:nvPr>
        </p:nvSpPr>
        <p:spPr>
          <a:xfrm>
            <a:off x="2552700" y="1500188"/>
            <a:ext cx="7086600" cy="4321175"/>
          </a:xfrm>
        </p:spPr>
        <p:txBody>
          <a:bodyPr/>
          <a:lstStyle/>
          <a:p>
            <a:pPr eaLnBrk="1" hangingPunct="1">
              <a:lnSpc>
                <a:spcPct val="90000"/>
              </a:lnSpc>
              <a:buFontTx/>
              <a:buNone/>
            </a:pPr>
            <a:r>
              <a:rPr lang="en-US" altLang="zh-CN" sz="2400" dirty="0">
                <a:latin typeface="宋体" panose="02010600030101010101" pitchFamily="2" charset="-122"/>
                <a:ea typeface="宋体" panose="02010600030101010101" pitchFamily="2" charset="-122"/>
              </a:rPr>
              <a:t>(2) </a:t>
            </a:r>
            <a:r>
              <a:rPr lang="zh-CN" altLang="en-US" sz="2400" dirty="0">
                <a:latin typeface="宋体" panose="02010600030101010101" pitchFamily="2" charset="-122"/>
                <a:ea typeface="宋体" panose="02010600030101010101" pitchFamily="2" charset="-122"/>
              </a:rPr>
              <a:t>中间线段  </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   只有定形尺寸，而两个方向定位尺寸只有一个的</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线段为中间线段。另一方向的定位尺寸要根据它与</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相邻已知线段的连接关系确定，如图中的</a:t>
            </a:r>
            <a:r>
              <a:rPr lang="en-US" altLang="zh-CN" sz="2400" dirty="0">
                <a:latin typeface="宋体" panose="02010600030101010101" pitchFamily="2" charset="-122"/>
                <a:ea typeface="宋体" panose="02010600030101010101" pitchFamily="2" charset="-122"/>
              </a:rPr>
              <a:t>R50</a:t>
            </a:r>
            <a:r>
              <a:rPr lang="zh-CN" altLang="en-US" sz="2400" dirty="0">
                <a:latin typeface="宋体" panose="02010600030101010101" pitchFamily="2" charset="-122"/>
                <a:ea typeface="宋体" panose="02010600030101010101" pitchFamily="2" charset="-122"/>
              </a:rPr>
              <a:t>。</a:t>
            </a:r>
          </a:p>
          <a:p>
            <a:pPr eaLnBrk="1" hangingPunct="1">
              <a:lnSpc>
                <a:spcPct val="90000"/>
              </a:lnSpc>
              <a:buFontTx/>
              <a:buNone/>
            </a:pPr>
            <a:endParaRPr lang="zh-CN" altLang="en-US" sz="2400" dirty="0">
              <a:latin typeface="宋体" panose="02010600030101010101" pitchFamily="2" charset="-122"/>
              <a:ea typeface="宋体" panose="02010600030101010101" pitchFamily="2" charset="-122"/>
            </a:endParaRPr>
          </a:p>
          <a:p>
            <a:pPr eaLnBrk="1" hangingPunct="1">
              <a:lnSpc>
                <a:spcPct val="90000"/>
              </a:lnSpc>
              <a:buFontTx/>
              <a:buNone/>
            </a:pPr>
            <a:r>
              <a:rPr lang="en-US" altLang="zh-CN" sz="2400" dirty="0">
                <a:latin typeface="宋体" panose="02010600030101010101" pitchFamily="2" charset="-122"/>
                <a:ea typeface="宋体" panose="02010600030101010101" pitchFamily="2" charset="-122"/>
              </a:rPr>
              <a:t>(3) </a:t>
            </a:r>
            <a:r>
              <a:rPr lang="zh-CN" altLang="en-US" sz="2400" dirty="0">
                <a:latin typeface="宋体" panose="02010600030101010101" pitchFamily="2" charset="-122"/>
                <a:ea typeface="宋体" panose="02010600030101010101" pitchFamily="2" charset="-122"/>
              </a:rPr>
              <a:t>连接线段 </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   只有定形尺寸，没有定位尺寸的线段，就是连接</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线段。作图时，需要根据其与两端的相连接线段作</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出后，方可用圆弧连接的作图方法确定它的位置，</a:t>
            </a:r>
          </a:p>
          <a:p>
            <a:pPr eaLnBrk="1" hangingPunct="1">
              <a:lnSpc>
                <a:spcPct val="90000"/>
              </a:lnSpc>
              <a:buFontTx/>
              <a:buNone/>
            </a:pPr>
            <a:r>
              <a:rPr lang="zh-CN" altLang="en-US" sz="2400" dirty="0">
                <a:latin typeface="宋体" panose="02010600030101010101" pitchFamily="2" charset="-122"/>
                <a:ea typeface="宋体" panose="02010600030101010101" pitchFamily="2" charset="-122"/>
              </a:rPr>
              <a:t>如图中的</a:t>
            </a:r>
            <a:r>
              <a:rPr lang="en-US" altLang="zh-CN" sz="2400" dirty="0">
                <a:latin typeface="宋体" panose="02010600030101010101" pitchFamily="2" charset="-122"/>
                <a:ea typeface="宋体" panose="02010600030101010101" pitchFamily="2" charset="-122"/>
              </a:rPr>
              <a:t>R12</a:t>
            </a:r>
            <a:r>
              <a:rPr lang="zh-CN" altLang="en-US" sz="2400" dirty="0">
                <a:latin typeface="宋体" panose="02010600030101010101" pitchFamily="2" charset="-122"/>
                <a:ea typeface="宋体" panose="02010600030101010101" pitchFamily="2" charset="-122"/>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3">
            <a:extLst>
              <a:ext uri="{FF2B5EF4-FFF2-40B4-BE49-F238E27FC236}">
                <a16:creationId xmlns:a16="http://schemas.microsoft.com/office/drawing/2014/main" id="{C3F62D18-14A6-F847-8F23-94C3FAD5864E}"/>
              </a:ext>
            </a:extLst>
          </p:cNvPr>
          <p:cNvSpPr>
            <a:spLocks noGrp="1" noChangeArrowheads="1"/>
          </p:cNvSpPr>
          <p:nvPr>
            <p:ph idx="4294967295"/>
          </p:nvPr>
        </p:nvSpPr>
        <p:spPr>
          <a:xfrm>
            <a:off x="4397375" y="796526"/>
            <a:ext cx="3390900" cy="561183"/>
          </a:xfrm>
        </p:spPr>
        <p:txBody>
          <a:bodyPr/>
          <a:lstStyle/>
          <a:p>
            <a:pPr eaLnBrk="1" hangingPunct="1">
              <a:buFontTx/>
              <a:buNone/>
            </a:pP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．平面图形的作图步骤</a:t>
            </a:r>
          </a:p>
        </p:txBody>
      </p:sp>
      <p:graphicFrame>
        <p:nvGraphicFramePr>
          <p:cNvPr id="22530" name="Object 7">
            <a:extLst>
              <a:ext uri="{FF2B5EF4-FFF2-40B4-BE49-F238E27FC236}">
                <a16:creationId xmlns:a16="http://schemas.microsoft.com/office/drawing/2014/main" id="{A1C1683F-D723-CBAC-7F08-620D649A72C5}"/>
              </a:ext>
            </a:extLst>
          </p:cNvPr>
          <p:cNvGraphicFramePr>
            <a:graphicFrameLocks noChangeAspect="1"/>
          </p:cNvGraphicFramePr>
          <p:nvPr>
            <p:extLst>
              <p:ext uri="{D42A27DB-BD31-4B8C-83A1-F6EECF244321}">
                <p14:modId xmlns:p14="http://schemas.microsoft.com/office/powerpoint/2010/main" val="4059936052"/>
              </p:ext>
            </p:extLst>
          </p:nvPr>
        </p:nvGraphicFramePr>
        <p:xfrm>
          <a:off x="3176586" y="1935560"/>
          <a:ext cx="2373312" cy="1460500"/>
        </p:xfrm>
        <a:graphic>
          <a:graphicData uri="http://schemas.openxmlformats.org/presentationml/2006/ole">
            <mc:AlternateContent xmlns:mc="http://schemas.openxmlformats.org/markup-compatibility/2006">
              <mc:Choice xmlns:v="urn:schemas-microsoft-com:vml" Requires="v">
                <p:oleObj name="AutoCAD Drawing" r:id="rId2" imgW="9020175" imgH="4933950" progId="AutoCAD.Drawing.16">
                  <p:embed/>
                </p:oleObj>
              </mc:Choice>
              <mc:Fallback>
                <p:oleObj name="AutoCAD Drawing" r:id="rId2" imgW="9020175" imgH="4933950" progId="AutoCAD.Drawing.16">
                  <p:embed/>
                  <p:pic>
                    <p:nvPicPr>
                      <p:cNvPr id="22530" name="Object 7">
                        <a:extLst>
                          <a:ext uri="{FF2B5EF4-FFF2-40B4-BE49-F238E27FC236}">
                            <a16:creationId xmlns:a16="http://schemas.microsoft.com/office/drawing/2014/main" id="{A1C1683F-D723-CBAC-7F08-620D649A7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86" t="17703" r="60379" b="48170"/>
                      <a:stretch>
                        <a:fillRect/>
                      </a:stretch>
                    </p:blipFill>
                    <p:spPr bwMode="auto">
                      <a:xfrm>
                        <a:off x="3176586" y="1935560"/>
                        <a:ext cx="2373312"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1" name="Object 6">
            <a:extLst>
              <a:ext uri="{FF2B5EF4-FFF2-40B4-BE49-F238E27FC236}">
                <a16:creationId xmlns:a16="http://schemas.microsoft.com/office/drawing/2014/main" id="{1138A3BE-3074-6885-D8EA-8435344ADD42}"/>
              </a:ext>
            </a:extLst>
          </p:cNvPr>
          <p:cNvGraphicFramePr>
            <a:graphicFrameLocks noChangeAspect="1"/>
          </p:cNvGraphicFramePr>
          <p:nvPr>
            <p:extLst>
              <p:ext uri="{D42A27DB-BD31-4B8C-83A1-F6EECF244321}">
                <p14:modId xmlns:p14="http://schemas.microsoft.com/office/powerpoint/2010/main" val="3774616132"/>
              </p:ext>
            </p:extLst>
          </p:nvPr>
        </p:nvGraphicFramePr>
        <p:xfrm>
          <a:off x="6273799" y="2006998"/>
          <a:ext cx="3059113" cy="1422400"/>
        </p:xfrm>
        <a:graphic>
          <a:graphicData uri="http://schemas.openxmlformats.org/presentationml/2006/ole">
            <mc:AlternateContent xmlns:mc="http://schemas.openxmlformats.org/markup-compatibility/2006">
              <mc:Choice xmlns:v="urn:schemas-microsoft-com:vml" Requires="v">
                <p:oleObj name="AutoCAD Drawing" r:id="rId4" imgW="9020175" imgH="4933950" progId="AutoCAD.Drawing.16">
                  <p:embed/>
                </p:oleObj>
              </mc:Choice>
              <mc:Fallback>
                <p:oleObj name="AutoCAD Drawing" r:id="rId4" imgW="9020175" imgH="4933950" progId="AutoCAD.Drawing.16">
                  <p:embed/>
                  <p:pic>
                    <p:nvPicPr>
                      <p:cNvPr id="22531" name="Object 6">
                        <a:extLst>
                          <a:ext uri="{FF2B5EF4-FFF2-40B4-BE49-F238E27FC236}">
                            <a16:creationId xmlns:a16="http://schemas.microsoft.com/office/drawing/2014/main" id="{1138A3BE-3074-6885-D8EA-8435344AD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948" t="17337" r="12973" b="48595"/>
                      <a:stretch>
                        <a:fillRect/>
                      </a:stretch>
                    </p:blipFill>
                    <p:spPr bwMode="auto">
                      <a:xfrm>
                        <a:off x="6273799" y="2006998"/>
                        <a:ext cx="305911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2" name="Object 5">
            <a:extLst>
              <a:ext uri="{FF2B5EF4-FFF2-40B4-BE49-F238E27FC236}">
                <a16:creationId xmlns:a16="http://schemas.microsoft.com/office/drawing/2014/main" id="{0011C46C-154B-69F5-5929-87F23D94AD19}"/>
              </a:ext>
            </a:extLst>
          </p:cNvPr>
          <p:cNvGraphicFramePr>
            <a:graphicFrameLocks noChangeAspect="1"/>
          </p:cNvGraphicFramePr>
          <p:nvPr>
            <p:extLst>
              <p:ext uri="{D42A27DB-BD31-4B8C-83A1-F6EECF244321}">
                <p14:modId xmlns:p14="http://schemas.microsoft.com/office/powerpoint/2010/main" val="1309004828"/>
              </p:ext>
            </p:extLst>
          </p:nvPr>
        </p:nvGraphicFramePr>
        <p:xfrm>
          <a:off x="3105148" y="3951685"/>
          <a:ext cx="2520950" cy="2116138"/>
        </p:xfrm>
        <a:graphic>
          <a:graphicData uri="http://schemas.openxmlformats.org/presentationml/2006/ole">
            <mc:AlternateContent xmlns:mc="http://schemas.openxmlformats.org/markup-compatibility/2006">
              <mc:Choice xmlns:v="urn:schemas-microsoft-com:vml" Requires="v">
                <p:oleObj name="AutoCAD Drawing" r:id="rId5" imgW="9020175" imgH="4933950" progId="AutoCAD.Drawing.16">
                  <p:embed/>
                </p:oleObj>
              </mc:Choice>
              <mc:Fallback>
                <p:oleObj name="AutoCAD Drawing" r:id="rId5" imgW="9020175" imgH="4933950" progId="AutoCAD.Drawing.16">
                  <p:embed/>
                  <p:pic>
                    <p:nvPicPr>
                      <p:cNvPr id="22532" name="Object 5">
                        <a:extLst>
                          <a:ext uri="{FF2B5EF4-FFF2-40B4-BE49-F238E27FC236}">
                            <a16:creationId xmlns:a16="http://schemas.microsoft.com/office/drawing/2014/main" id="{0011C46C-154B-69F5-5929-87F23D94AD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308" t="29271" r="52234" b="15157"/>
                      <a:stretch>
                        <a:fillRect/>
                      </a:stretch>
                    </p:blipFill>
                    <p:spPr bwMode="auto">
                      <a:xfrm>
                        <a:off x="3105148" y="3951685"/>
                        <a:ext cx="252095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3" name="Object 4">
            <a:extLst>
              <a:ext uri="{FF2B5EF4-FFF2-40B4-BE49-F238E27FC236}">
                <a16:creationId xmlns:a16="http://schemas.microsoft.com/office/drawing/2014/main" id="{69E76B80-8A0A-A209-9E7E-2F84F9020BAB}"/>
              </a:ext>
            </a:extLst>
          </p:cNvPr>
          <p:cNvGraphicFramePr>
            <a:graphicFrameLocks noChangeAspect="1"/>
          </p:cNvGraphicFramePr>
          <p:nvPr>
            <p:extLst>
              <p:ext uri="{D42A27DB-BD31-4B8C-83A1-F6EECF244321}">
                <p14:modId xmlns:p14="http://schemas.microsoft.com/office/powerpoint/2010/main" val="291500599"/>
              </p:ext>
            </p:extLst>
          </p:nvPr>
        </p:nvGraphicFramePr>
        <p:xfrm>
          <a:off x="6561136" y="4024710"/>
          <a:ext cx="2508250" cy="2084388"/>
        </p:xfrm>
        <a:graphic>
          <a:graphicData uri="http://schemas.openxmlformats.org/presentationml/2006/ole">
            <mc:AlternateContent xmlns:mc="http://schemas.openxmlformats.org/markup-compatibility/2006">
              <mc:Choice xmlns:v="urn:schemas-microsoft-com:vml" Requires="v">
                <p:oleObj name="AutoCAD Drawing" r:id="rId7" imgW="9020175" imgH="4933950" progId="AutoCAD.Drawing.16">
                  <p:embed/>
                </p:oleObj>
              </mc:Choice>
              <mc:Fallback>
                <p:oleObj name="AutoCAD Drawing" r:id="rId7" imgW="9020175" imgH="4933950" progId="AutoCAD.Drawing.16">
                  <p:embed/>
                  <p:pic>
                    <p:nvPicPr>
                      <p:cNvPr id="22533" name="Object 4">
                        <a:extLst>
                          <a:ext uri="{FF2B5EF4-FFF2-40B4-BE49-F238E27FC236}">
                            <a16:creationId xmlns:a16="http://schemas.microsoft.com/office/drawing/2014/main" id="{69E76B80-8A0A-A209-9E7E-2F84F9020B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54030" t="29271" r="9508" b="15157"/>
                      <a:stretch>
                        <a:fillRect/>
                      </a:stretch>
                    </p:blipFill>
                    <p:spPr bwMode="auto">
                      <a:xfrm>
                        <a:off x="6561136" y="4024710"/>
                        <a:ext cx="250825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5" name="Rectangle 8">
            <a:extLst>
              <a:ext uri="{FF2B5EF4-FFF2-40B4-BE49-F238E27FC236}">
                <a16:creationId xmlns:a16="http://schemas.microsoft.com/office/drawing/2014/main" id="{8DEB0D7C-0D22-E036-4C59-7E2646A3A3C7}"/>
              </a:ext>
            </a:extLst>
          </p:cNvPr>
          <p:cNvSpPr>
            <a:spLocks noChangeArrowheads="1"/>
          </p:cNvSpPr>
          <p:nvPr/>
        </p:nvSpPr>
        <p:spPr bwMode="auto">
          <a:xfrm>
            <a:off x="2311401" y="15811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2536" name="Rectangle 10">
            <a:extLst>
              <a:ext uri="{FF2B5EF4-FFF2-40B4-BE49-F238E27FC236}">
                <a16:creationId xmlns:a16="http://schemas.microsoft.com/office/drawing/2014/main" id="{CE166215-2091-EB5A-0210-8BAC0BBA75BF}"/>
              </a:ext>
            </a:extLst>
          </p:cNvPr>
          <p:cNvSpPr>
            <a:spLocks noChangeArrowheads="1"/>
          </p:cNvSpPr>
          <p:nvPr/>
        </p:nvSpPr>
        <p:spPr bwMode="auto">
          <a:xfrm>
            <a:off x="2311401" y="15811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2537" name="Rectangle 12">
            <a:extLst>
              <a:ext uri="{FF2B5EF4-FFF2-40B4-BE49-F238E27FC236}">
                <a16:creationId xmlns:a16="http://schemas.microsoft.com/office/drawing/2014/main" id="{CC51007C-ECE6-C5BE-0183-0AEBC7000B08}"/>
              </a:ext>
            </a:extLst>
          </p:cNvPr>
          <p:cNvSpPr>
            <a:spLocks noChangeArrowheads="1"/>
          </p:cNvSpPr>
          <p:nvPr/>
        </p:nvSpPr>
        <p:spPr bwMode="auto">
          <a:xfrm>
            <a:off x="2311401" y="15811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2538" name="Rectangle 14">
            <a:extLst>
              <a:ext uri="{FF2B5EF4-FFF2-40B4-BE49-F238E27FC236}">
                <a16:creationId xmlns:a16="http://schemas.microsoft.com/office/drawing/2014/main" id="{76C1D6A7-C17A-2270-866E-7B3CF9A7688C}"/>
              </a:ext>
            </a:extLst>
          </p:cNvPr>
          <p:cNvSpPr>
            <a:spLocks noChangeArrowheads="1"/>
          </p:cNvSpPr>
          <p:nvPr/>
        </p:nvSpPr>
        <p:spPr bwMode="auto">
          <a:xfrm>
            <a:off x="2311401" y="15811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87080" name="Group 40">
            <a:extLst>
              <a:ext uri="{FF2B5EF4-FFF2-40B4-BE49-F238E27FC236}">
                <a16:creationId xmlns:a16="http://schemas.microsoft.com/office/drawing/2014/main" id="{EE24DFFB-A413-15DC-D27C-67C2E62CF968}"/>
              </a:ext>
            </a:extLst>
          </p:cNvPr>
          <p:cNvGraphicFramePr>
            <a:graphicFrameLocks noGrp="1"/>
          </p:cNvGraphicFramePr>
          <p:nvPr>
            <p:extLst>
              <p:ext uri="{D42A27DB-BD31-4B8C-83A1-F6EECF244321}">
                <p14:modId xmlns:p14="http://schemas.microsoft.com/office/powerpoint/2010/main" val="120851380"/>
              </p:ext>
            </p:extLst>
          </p:nvPr>
        </p:nvGraphicFramePr>
        <p:xfrm>
          <a:off x="2744787" y="1575199"/>
          <a:ext cx="6696075" cy="4562475"/>
        </p:xfrm>
        <a:graphic>
          <a:graphicData uri="http://schemas.openxmlformats.org/drawingml/2006/table">
            <a:tbl>
              <a:tblPr/>
              <a:tblGrid>
                <a:gridCol w="3276600">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2160588">
                <a:tc>
                  <a:txBody>
                    <a:bodyPr/>
                    <a:lstStyle>
                      <a:lvl1pPr indent="533400">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5334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 </a:t>
                      </a:r>
                      <a:r>
                        <a:rPr kumimoji="0" lang="zh-CN" altLang="en-US" sz="1000" b="0" i="0" u="none" strike="noStrike" cap="none" normalizeH="0" baseline="0" dirty="0">
                          <a:ln>
                            <a:noFill/>
                          </a:ln>
                          <a:solidFill>
                            <a:schemeClr val="tx1"/>
                          </a:solidFill>
                          <a:effectLst/>
                          <a:latin typeface="Times New Roman" pitchFamily="18" charset="0"/>
                          <a:ea typeface="宋体" pitchFamily="2" charset="-122"/>
                          <a:cs typeface="Arial" charset="0"/>
                        </a:rPr>
                        <a:t>画基准线</a:t>
                      </a:r>
                      <a:r>
                        <a:rPr kumimoji="0" lang="en-US" altLang="zh-CN" sz="1000" b="0" i="1"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a:t>
                      </a:r>
                      <a:r>
                        <a:rPr kumimoji="0" lang="zh-CN" altLang="en-US" sz="1000" b="0" i="0" u="none" strike="noStrike" cap="none" normalizeH="0" baseline="0" dirty="0">
                          <a:ln>
                            <a:noFill/>
                          </a:ln>
                          <a:solidFill>
                            <a:schemeClr val="tx1"/>
                          </a:solidFill>
                          <a:effectLst/>
                          <a:latin typeface="Times New Roman" pitchFamily="18" charset="0"/>
                          <a:ea typeface="宋体" pitchFamily="2" charset="-122"/>
                          <a:cs typeface="Arial" charset="0"/>
                        </a:rPr>
                        <a:t>和对称中心线</a:t>
                      </a:r>
                      <a:r>
                        <a:rPr kumimoji="0" lang="en-US" altLang="zh-CN" sz="1000" b="0" i="1"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B</a:t>
                      </a:r>
                      <a:endParaRPr kumimoji="0" lang="en-US" altLang="zh-CN" sz="1800" b="0" i="0" u="none" strike="noStrike" cap="none" normalizeH="0" baseline="0" dirty="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266700">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(b) </a:t>
                      </a:r>
                      <a:r>
                        <a:rPr kumimoji="0" lang="zh-CN" altLang="en-US" sz="10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画已知线段及圆弧</a:t>
                      </a:r>
                      <a:r>
                        <a:rPr kumimoji="0" lang="en-US" altLang="zh-CN" sz="10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φ5</a:t>
                      </a:r>
                      <a:r>
                        <a:rPr kumimoji="0" lang="zh-CN" altLang="en-US" sz="10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r>
                        <a:rPr kumimoji="0" lang="en-US" altLang="zh-CN" sz="10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R15</a:t>
                      </a:r>
                      <a:r>
                        <a:rPr kumimoji="0" lang="zh-CN" altLang="en-US" sz="10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a:t>
                      </a:r>
                      <a:r>
                        <a:rPr kumimoji="0" lang="en-US" altLang="zh-CN" sz="10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R10</a:t>
                      </a:r>
                      <a:endParaRPr kumimoji="0" lang="en-US" altLang="zh-CN" sz="1800" b="0" i="0" u="none" strike="noStrike" cap="none" normalizeH="0" baseline="0" dirty="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01887">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(c)</a:t>
                      </a:r>
                      <a:r>
                        <a:rPr kumimoji="0" lang="en-US" altLang="zh-CN" sz="1000" b="0" i="0" u="none" strike="noStrike" cap="none" normalizeH="0" baseline="0">
                          <a:ln>
                            <a:noFill/>
                          </a:ln>
                          <a:solidFill>
                            <a:schemeClr val="tx1"/>
                          </a:solidFill>
                          <a:effectLst/>
                          <a:latin typeface="宋体" pitchFamily="2" charset="-122"/>
                          <a:ea typeface="宋体" pitchFamily="2" charset="-122"/>
                          <a:cs typeface="Times New Roman" pitchFamily="18" charset="0"/>
                        </a:rPr>
                        <a:t> </a:t>
                      </a:r>
                      <a:r>
                        <a:rPr kumimoji="0" lang="zh-CN" altLang="en-US" sz="1000" b="0" i="0" u="none" strike="noStrike" cap="none" normalizeH="0" baseline="0">
                          <a:ln>
                            <a:noFill/>
                          </a:ln>
                          <a:solidFill>
                            <a:schemeClr val="tx1"/>
                          </a:solidFill>
                          <a:effectLst/>
                          <a:latin typeface="宋体" pitchFamily="2" charset="-122"/>
                          <a:ea typeface="宋体" pitchFamily="2" charset="-122"/>
                          <a:cs typeface="Times New Roman" pitchFamily="18" charset="0"/>
                        </a:rPr>
                        <a:t>找出中间线段</a:t>
                      </a:r>
                      <a:r>
                        <a:rPr kumimoji="0" lang="en-US" altLang="zh-CN" sz="1000" b="0" i="1" u="none" strike="noStrike" cap="none" normalizeH="0" baseline="0">
                          <a:ln>
                            <a:noFill/>
                          </a:ln>
                          <a:solidFill>
                            <a:schemeClr val="tx1"/>
                          </a:solidFill>
                          <a:effectLst/>
                          <a:latin typeface="Times New Roman" pitchFamily="18" charset="0"/>
                          <a:ea typeface="宋体" pitchFamily="2" charset="-122"/>
                          <a:cs typeface="Times New Roman" pitchFamily="18" charset="0"/>
                        </a:rPr>
                        <a:t>R50</a:t>
                      </a:r>
                      <a:r>
                        <a:rPr kumimoji="0" lang="zh-CN" altLang="en-US" sz="1000" b="0" i="0" u="none" strike="noStrike" cap="none" normalizeH="0" baseline="0">
                          <a:ln>
                            <a:noFill/>
                          </a:ln>
                          <a:solidFill>
                            <a:schemeClr val="tx1"/>
                          </a:solidFill>
                          <a:effectLst/>
                          <a:latin typeface="宋体" pitchFamily="2" charset="-122"/>
                          <a:ea typeface="宋体" pitchFamily="2" charset="-122"/>
                          <a:cs typeface="Times New Roman" pitchFamily="18" charset="0"/>
                        </a:rPr>
                        <a:t>的圆心和切点</a:t>
                      </a:r>
                      <a:endParaRPr kumimoji="0" lang="zh-CN" altLang="en-US" sz="18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rgbClr val="339933"/>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(d)</a:t>
                      </a:r>
                      <a:r>
                        <a:rPr kumimoji="0" lang="en-US" altLang="zh-CN" sz="1000" b="0" i="0" u="none" strike="noStrike" cap="none" normalizeH="0" baseline="0" dirty="0">
                          <a:ln>
                            <a:noFill/>
                          </a:ln>
                          <a:solidFill>
                            <a:schemeClr val="tx1"/>
                          </a:solidFill>
                          <a:effectLst/>
                          <a:latin typeface="宋体" pitchFamily="2" charset="-122"/>
                          <a:ea typeface="宋体" pitchFamily="2" charset="-122"/>
                          <a:cs typeface="Times New Roman" pitchFamily="18" charset="0"/>
                        </a:rPr>
                        <a:t> </a:t>
                      </a:r>
                      <a:r>
                        <a:rPr kumimoji="0" lang="zh-CN" altLang="en-US" sz="1000" b="0" i="0" u="none" strike="noStrike" cap="none" normalizeH="0" baseline="0" dirty="0">
                          <a:ln>
                            <a:noFill/>
                          </a:ln>
                          <a:solidFill>
                            <a:schemeClr val="tx1"/>
                          </a:solidFill>
                          <a:effectLst/>
                          <a:latin typeface="宋体" pitchFamily="2" charset="-122"/>
                          <a:ea typeface="宋体" pitchFamily="2" charset="-122"/>
                          <a:cs typeface="Times New Roman" pitchFamily="18" charset="0"/>
                        </a:rPr>
                        <a:t>找出连接线段</a:t>
                      </a:r>
                      <a:r>
                        <a:rPr kumimoji="0" lang="en-US" altLang="zh-CN" sz="1000" b="0" i="1"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R12</a:t>
                      </a:r>
                      <a:r>
                        <a:rPr kumimoji="0" lang="zh-CN" altLang="en-US" sz="1000" b="0" i="0" u="none" strike="noStrike" cap="none" normalizeH="0" baseline="0" dirty="0">
                          <a:ln>
                            <a:noFill/>
                          </a:ln>
                          <a:solidFill>
                            <a:schemeClr val="tx1"/>
                          </a:solidFill>
                          <a:effectLst/>
                          <a:latin typeface="宋体" pitchFamily="2" charset="-122"/>
                          <a:ea typeface="宋体" pitchFamily="2" charset="-122"/>
                          <a:cs typeface="Times New Roman" pitchFamily="18" charset="0"/>
                        </a:rPr>
                        <a:t>的圆心和切点，完成图形</a:t>
                      </a:r>
                      <a:endParaRPr kumimoji="0" lang="zh-CN" altLang="en-US" sz="1800" b="0" i="0" u="none" strike="noStrike" cap="none" normalizeH="0" baseline="0" dirty="0">
                        <a:ln>
                          <a:noFill/>
                        </a:ln>
                        <a:solidFill>
                          <a:schemeClr val="tx1"/>
                        </a:solidFill>
                        <a:effectLst/>
                        <a:latin typeface="Arial"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7DE45C0-F6F6-6516-95A2-C22F42FAFA18}"/>
              </a:ext>
            </a:extLst>
          </p:cNvPr>
          <p:cNvSpPr>
            <a:spLocks noGrp="1" noChangeArrowheads="1"/>
          </p:cNvSpPr>
          <p:nvPr>
            <p:ph type="title" idx="4294967295"/>
          </p:nvPr>
        </p:nvSpPr>
        <p:spPr>
          <a:xfrm>
            <a:off x="19050" y="423863"/>
            <a:ext cx="3905250" cy="990600"/>
          </a:xfrm>
        </p:spPr>
        <p:txBody>
          <a:bodyPr/>
          <a:lstStyle/>
          <a:p>
            <a:pPr eaLnBrk="1" hangingPunct="1"/>
            <a:r>
              <a:rPr lang="en-US" altLang="zh-CN" sz="2400" dirty="0">
                <a:solidFill>
                  <a:schemeClr val="tx1"/>
                </a:solidFill>
                <a:latin typeface="宋体" panose="02010600030101010101" pitchFamily="2" charset="-122"/>
                <a:ea typeface="宋体" panose="02010600030101010101" pitchFamily="2" charset="-122"/>
              </a:rPr>
              <a:t>1.4.2 </a:t>
            </a:r>
            <a:r>
              <a:rPr lang="zh-CN" altLang="en-US" sz="2400" dirty="0">
                <a:solidFill>
                  <a:schemeClr val="tx1"/>
                </a:solidFill>
                <a:latin typeface="宋体" panose="02010600030101010101" pitchFamily="2" charset="-122"/>
                <a:ea typeface="宋体" panose="02010600030101010101" pitchFamily="2" charset="-122"/>
              </a:rPr>
              <a:t>平面图形的尺寸标注</a:t>
            </a:r>
            <a:r>
              <a:rPr lang="zh-CN" altLang="en-US" sz="3200" dirty="0">
                <a:latin typeface="宋体" panose="02010600030101010101" pitchFamily="2" charset="-122"/>
                <a:ea typeface="宋体" panose="02010600030101010101" pitchFamily="2" charset="-122"/>
              </a:rPr>
              <a:t> </a:t>
            </a:r>
            <a:br>
              <a:rPr lang="zh-CN" altLang="en-US" sz="3200" b="1" dirty="0">
                <a:latin typeface="宋体" panose="02010600030101010101" pitchFamily="2" charset="-122"/>
                <a:ea typeface="宋体" panose="02010600030101010101" pitchFamily="2" charset="-122"/>
              </a:rPr>
            </a:br>
            <a:endParaRPr lang="zh-CN" altLang="en-US" sz="3200" b="1" dirty="0">
              <a:latin typeface="宋体" panose="02010600030101010101" pitchFamily="2" charset="-122"/>
              <a:ea typeface="宋体" panose="02010600030101010101" pitchFamily="2" charset="-122"/>
            </a:endParaRPr>
          </a:p>
        </p:txBody>
      </p:sp>
      <p:sp>
        <p:nvSpPr>
          <p:cNvPr id="66563" name="Rectangle 3">
            <a:extLst>
              <a:ext uri="{FF2B5EF4-FFF2-40B4-BE49-F238E27FC236}">
                <a16:creationId xmlns:a16="http://schemas.microsoft.com/office/drawing/2014/main" id="{A6532D8E-1A91-E06D-0A92-DD6DBC36B27D}"/>
              </a:ext>
            </a:extLst>
          </p:cNvPr>
          <p:cNvSpPr>
            <a:spLocks noGrp="1" noChangeArrowheads="1"/>
          </p:cNvSpPr>
          <p:nvPr>
            <p:ph idx="4294967295"/>
          </p:nvPr>
        </p:nvSpPr>
        <p:spPr>
          <a:xfrm>
            <a:off x="1390650" y="2233613"/>
            <a:ext cx="10972800" cy="3424237"/>
          </a:xfrm>
        </p:spPr>
        <p:txBody>
          <a:bodyPr/>
          <a:lstStyle/>
          <a:p>
            <a:pPr eaLnBrk="1" hangingPunct="1">
              <a:lnSpc>
                <a:spcPct val="80000"/>
              </a:lnSpc>
              <a:buFontTx/>
              <a:buNone/>
            </a:pPr>
            <a:r>
              <a:rPr lang="zh-CN" altLang="en-US" sz="2400" dirty="0">
                <a:latin typeface="宋体" panose="02010600030101010101" pitchFamily="2" charset="-122"/>
                <a:ea typeface="宋体" panose="02010600030101010101" pitchFamily="2" charset="-122"/>
              </a:rPr>
              <a:t>  标注平面图形的尺寸，应遵守国家标准的有关规</a:t>
            </a:r>
          </a:p>
          <a:p>
            <a:pPr eaLnBrk="1" hangingPunct="1">
              <a:lnSpc>
                <a:spcPct val="80000"/>
              </a:lnSpc>
              <a:buFontTx/>
              <a:buNone/>
            </a:pPr>
            <a:r>
              <a:rPr lang="zh-CN" altLang="en-US" sz="2400" dirty="0">
                <a:latin typeface="宋体" panose="02010600030101010101" pitchFamily="2" charset="-122"/>
                <a:ea typeface="宋体" panose="02010600030101010101" pitchFamily="2" charset="-122"/>
              </a:rPr>
              <a:t>定，并做到不遗漏，不重复。平面图形尺寸标注的</a:t>
            </a:r>
          </a:p>
          <a:p>
            <a:pPr eaLnBrk="1" hangingPunct="1">
              <a:lnSpc>
                <a:spcPct val="80000"/>
              </a:lnSpc>
              <a:buFontTx/>
              <a:buNone/>
            </a:pPr>
            <a:r>
              <a:rPr lang="zh-CN" altLang="en-US" sz="2400" dirty="0">
                <a:latin typeface="宋体" panose="02010600030101010101" pitchFamily="2" charset="-122"/>
                <a:ea typeface="宋体" panose="02010600030101010101" pitchFamily="2" charset="-122"/>
              </a:rPr>
              <a:t>步骤是：</a:t>
            </a:r>
          </a:p>
          <a:p>
            <a:pPr eaLnBrk="1" hangingPunct="1">
              <a:lnSpc>
                <a:spcPct val="80000"/>
              </a:lnSpc>
              <a:buFontTx/>
              <a:buNone/>
            </a:pPr>
            <a:r>
              <a:rPr lang="en-US" altLang="zh-CN" sz="2400" dirty="0">
                <a:latin typeface="宋体" panose="02010600030101010101" pitchFamily="2" charset="-122"/>
                <a:ea typeface="宋体" panose="02010600030101010101" pitchFamily="2" charset="-122"/>
              </a:rPr>
              <a:t>(1) </a:t>
            </a:r>
            <a:r>
              <a:rPr lang="zh-CN" altLang="en-US" sz="2400" dirty="0">
                <a:latin typeface="宋体" panose="02010600030101010101" pitchFamily="2" charset="-122"/>
                <a:ea typeface="宋体" panose="02010600030101010101" pitchFamily="2" charset="-122"/>
              </a:rPr>
              <a:t>分析图形各线段的关系，确定已知线段、中间线段和连接线段；</a:t>
            </a:r>
          </a:p>
          <a:p>
            <a:pPr eaLnBrk="1" hangingPunct="1">
              <a:lnSpc>
                <a:spcPct val="80000"/>
              </a:lnSpc>
              <a:buFontTx/>
              <a:buNone/>
            </a:pPr>
            <a:r>
              <a:rPr lang="en-US" altLang="zh-CN" sz="2400" dirty="0">
                <a:latin typeface="宋体" panose="02010600030101010101" pitchFamily="2" charset="-122"/>
                <a:ea typeface="宋体" panose="02010600030101010101" pitchFamily="2" charset="-122"/>
              </a:rPr>
              <a:t>(2) </a:t>
            </a:r>
            <a:r>
              <a:rPr lang="zh-CN" altLang="en-US" sz="2400" dirty="0">
                <a:latin typeface="宋体" panose="02010600030101010101" pitchFamily="2" charset="-122"/>
                <a:ea typeface="宋体" panose="02010600030101010101" pitchFamily="2" charset="-122"/>
              </a:rPr>
              <a:t>注出已知线段的定形尺寸和两个定位尺寸（</a:t>
            </a:r>
            <a:r>
              <a:rPr lang="en-US" altLang="zh-CN" sz="2400" dirty="0">
                <a:latin typeface="宋体" panose="02010600030101010101" pitchFamily="2" charset="-122"/>
                <a:ea typeface="宋体" panose="02010600030101010101" pitchFamily="2" charset="-122"/>
              </a:rPr>
              <a:t>X</a:t>
            </a:r>
            <a:r>
              <a:rPr lang="zh-CN" altLang="en-US" sz="2400" dirty="0">
                <a:latin typeface="宋体" panose="02010600030101010101" pitchFamily="2" charset="-122"/>
                <a:ea typeface="宋体" panose="02010600030101010101" pitchFamily="2" charset="-122"/>
              </a:rPr>
              <a:t>和</a:t>
            </a:r>
            <a:r>
              <a:rPr lang="en-US" altLang="zh-CN" sz="2400" dirty="0">
                <a:latin typeface="宋体" panose="02010600030101010101" pitchFamily="2" charset="-122"/>
                <a:ea typeface="宋体" panose="02010600030101010101" pitchFamily="2" charset="-122"/>
              </a:rPr>
              <a:t>Y</a:t>
            </a:r>
            <a:r>
              <a:rPr lang="zh-CN" altLang="en-US" sz="2400" dirty="0">
                <a:latin typeface="宋体" panose="02010600030101010101" pitchFamily="2" charset="-122"/>
                <a:ea typeface="宋体" panose="02010600030101010101" pitchFamily="2" charset="-122"/>
              </a:rPr>
              <a:t>两个方向）；</a:t>
            </a:r>
          </a:p>
          <a:p>
            <a:pPr eaLnBrk="1" hangingPunct="1">
              <a:lnSpc>
                <a:spcPct val="80000"/>
              </a:lnSpc>
              <a:buFontTx/>
              <a:buNone/>
            </a:pPr>
            <a:r>
              <a:rPr lang="en-US" altLang="zh-CN" sz="2400" dirty="0">
                <a:latin typeface="宋体" panose="02010600030101010101" pitchFamily="2" charset="-122"/>
                <a:ea typeface="宋体" panose="02010600030101010101" pitchFamily="2" charset="-122"/>
              </a:rPr>
              <a:t>(3) </a:t>
            </a:r>
            <a:r>
              <a:rPr lang="zh-CN" altLang="en-US" sz="2400" dirty="0">
                <a:latin typeface="宋体" panose="02010600030101010101" pitchFamily="2" charset="-122"/>
                <a:ea typeface="宋体" panose="02010600030101010101" pitchFamily="2" charset="-122"/>
              </a:rPr>
              <a:t>注出中间线段的定形尺寸和一个定位尺寸（</a:t>
            </a:r>
            <a:r>
              <a:rPr lang="en-US" altLang="zh-CN" sz="2400" dirty="0">
                <a:latin typeface="宋体" panose="02010600030101010101" pitchFamily="2" charset="-122"/>
                <a:ea typeface="宋体" panose="02010600030101010101" pitchFamily="2" charset="-122"/>
              </a:rPr>
              <a:t>X</a:t>
            </a:r>
            <a:r>
              <a:rPr lang="zh-CN" altLang="en-US" sz="2400" dirty="0">
                <a:latin typeface="宋体" panose="02010600030101010101" pitchFamily="2" charset="-122"/>
                <a:ea typeface="宋体" panose="02010600030101010101" pitchFamily="2" charset="-122"/>
              </a:rPr>
              <a:t>或</a:t>
            </a:r>
            <a:r>
              <a:rPr lang="en-US" altLang="zh-CN" sz="2400" dirty="0">
                <a:latin typeface="宋体" panose="02010600030101010101" pitchFamily="2" charset="-122"/>
                <a:ea typeface="宋体" panose="02010600030101010101" pitchFamily="2" charset="-122"/>
              </a:rPr>
              <a:t>Y</a:t>
            </a:r>
            <a:r>
              <a:rPr lang="zh-CN" altLang="en-US" sz="2400" dirty="0">
                <a:latin typeface="宋体" panose="02010600030101010101" pitchFamily="2" charset="-122"/>
                <a:ea typeface="宋体" panose="02010600030101010101" pitchFamily="2" charset="-122"/>
              </a:rPr>
              <a:t>方向之一）；</a:t>
            </a:r>
          </a:p>
          <a:p>
            <a:pPr eaLnBrk="1" hangingPunct="1">
              <a:lnSpc>
                <a:spcPct val="80000"/>
              </a:lnSpc>
              <a:buFontTx/>
              <a:buNone/>
            </a:pPr>
            <a:r>
              <a:rPr lang="en-US" altLang="zh-CN" sz="2400" dirty="0">
                <a:latin typeface="宋体" panose="02010600030101010101" pitchFamily="2" charset="-122"/>
                <a:ea typeface="宋体" panose="02010600030101010101" pitchFamily="2" charset="-122"/>
              </a:rPr>
              <a:t>(4) </a:t>
            </a:r>
            <a:r>
              <a:rPr lang="zh-CN" altLang="en-US" sz="2400" dirty="0">
                <a:latin typeface="宋体" panose="02010600030101010101" pitchFamily="2" charset="-122"/>
                <a:ea typeface="宋体" panose="02010600030101010101" pitchFamily="2" charset="-122"/>
              </a:rPr>
              <a:t>注出连接线段的定位尺寸。</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82254EB-41FF-8EE8-5472-05FF3AD1B69E}"/>
              </a:ext>
            </a:extLst>
          </p:cNvPr>
          <p:cNvSpPr>
            <a:spLocks noGrp="1" noChangeArrowheads="1"/>
          </p:cNvSpPr>
          <p:nvPr>
            <p:ph type="title" idx="4294967295"/>
          </p:nvPr>
        </p:nvSpPr>
        <p:spPr>
          <a:xfrm>
            <a:off x="0" y="377825"/>
            <a:ext cx="10972800" cy="1508125"/>
          </a:xfrm>
        </p:spPr>
        <p:txBody>
          <a:bodyPr/>
          <a:lstStyle/>
          <a:p>
            <a:pPr eaLnBrk="1" hangingPunct="1"/>
            <a:r>
              <a:rPr lang="en-US" altLang="zh-CN" sz="3200">
                <a:solidFill>
                  <a:schemeClr val="tx1"/>
                </a:solidFill>
                <a:latin typeface="宋体" panose="02010600030101010101" pitchFamily="2" charset="-122"/>
                <a:ea typeface="宋体" panose="02010600030101010101" pitchFamily="2" charset="-122"/>
              </a:rPr>
              <a:t>1.5  </a:t>
            </a:r>
            <a:r>
              <a:rPr lang="zh-CN" altLang="en-US" sz="3200">
                <a:solidFill>
                  <a:schemeClr val="tx1"/>
                </a:solidFill>
                <a:latin typeface="宋体" panose="02010600030101010101" pitchFamily="2" charset="-122"/>
                <a:ea typeface="宋体" panose="02010600030101010101" pitchFamily="2" charset="-122"/>
              </a:rPr>
              <a:t>绘图的步骤和方法</a:t>
            </a:r>
            <a:br>
              <a:rPr lang="zh-CN" altLang="en-US" sz="3200" b="1">
                <a:latin typeface="宋体" panose="02010600030101010101" pitchFamily="2" charset="-122"/>
                <a:ea typeface="宋体" panose="02010600030101010101" pitchFamily="2" charset="-122"/>
              </a:rPr>
            </a:br>
            <a:endParaRPr lang="zh-CN" altLang="en-US" sz="3200" b="1">
              <a:latin typeface="宋体" panose="02010600030101010101" pitchFamily="2" charset="-122"/>
              <a:ea typeface="宋体" panose="02010600030101010101" pitchFamily="2" charset="-122"/>
            </a:endParaRPr>
          </a:p>
        </p:txBody>
      </p:sp>
      <p:sp>
        <p:nvSpPr>
          <p:cNvPr id="67587" name="Rectangle 3">
            <a:extLst>
              <a:ext uri="{FF2B5EF4-FFF2-40B4-BE49-F238E27FC236}">
                <a16:creationId xmlns:a16="http://schemas.microsoft.com/office/drawing/2014/main" id="{9F1578C6-1F76-3855-6A46-F9D985122F55}"/>
              </a:ext>
            </a:extLst>
          </p:cNvPr>
          <p:cNvSpPr>
            <a:spLocks noGrp="1" noChangeArrowheads="1"/>
          </p:cNvSpPr>
          <p:nvPr>
            <p:ph idx="4294967295"/>
          </p:nvPr>
        </p:nvSpPr>
        <p:spPr>
          <a:xfrm>
            <a:off x="2343150" y="1866900"/>
            <a:ext cx="7086600" cy="4038600"/>
          </a:xfrm>
        </p:spPr>
        <p:txBody>
          <a:bodyPr/>
          <a:lstStyle/>
          <a:p>
            <a:pPr algn="just" eaLnBrk="1" hangingPunct="1">
              <a:buFontTx/>
              <a:buNone/>
            </a:pPr>
            <a:r>
              <a:rPr lang="en-US" altLang="zh-CN" sz="2400" dirty="0">
                <a:latin typeface="宋体" panose="02010600030101010101" pitchFamily="2" charset="-122"/>
                <a:ea typeface="宋体" panose="02010600030101010101" pitchFamily="2" charset="-122"/>
              </a:rPr>
              <a:t>1.5.1 </a:t>
            </a:r>
            <a:r>
              <a:rPr lang="zh-CN" altLang="en-US" sz="2400" dirty="0">
                <a:latin typeface="宋体" panose="02010600030101010101" pitchFamily="2" charset="-122"/>
                <a:ea typeface="宋体" panose="02010600030101010101" pitchFamily="2" charset="-122"/>
              </a:rPr>
              <a:t>仪器绘图的步骤和方法</a:t>
            </a:r>
            <a:endParaRPr lang="zh-CN" altLang="en-US" sz="2400" b="1" dirty="0">
              <a:latin typeface="宋体" panose="02010600030101010101" pitchFamily="2" charset="-122"/>
              <a:ea typeface="宋体" panose="02010600030101010101" pitchFamily="2" charset="-122"/>
            </a:endParaRPr>
          </a:p>
          <a:p>
            <a:pPr eaLnBrk="1" hangingPunct="1">
              <a:buFontTx/>
              <a:buNone/>
            </a:pPr>
            <a:r>
              <a:rPr lang="en-US" altLang="zh-CN" sz="2400" dirty="0">
                <a:latin typeface="宋体" panose="02010600030101010101" pitchFamily="2" charset="-122"/>
                <a:ea typeface="宋体" panose="02010600030101010101" pitchFamily="2" charset="-122"/>
              </a:rPr>
              <a:t>  1</a:t>
            </a:r>
            <a:r>
              <a:rPr lang="zh-CN" altLang="en-US" sz="2400" dirty="0">
                <a:latin typeface="宋体" panose="02010600030101010101" pitchFamily="2" charset="-122"/>
                <a:ea typeface="宋体" panose="02010600030101010101" pitchFamily="2" charset="-122"/>
              </a:rPr>
              <a:t>．准备工作</a:t>
            </a:r>
          </a:p>
          <a:p>
            <a:pPr eaLnBrk="1" hangingPunct="1">
              <a:buFontTx/>
              <a:buNone/>
            </a:pPr>
            <a:r>
              <a:rPr lang="en-US" altLang="zh-CN" sz="2400" dirty="0">
                <a:latin typeface="宋体" panose="02010600030101010101" pitchFamily="2" charset="-122"/>
                <a:ea typeface="宋体" panose="02010600030101010101" pitchFamily="2" charset="-122"/>
              </a:rPr>
              <a:t>  2</a:t>
            </a:r>
            <a:r>
              <a:rPr lang="zh-CN" altLang="en-US" sz="2400" dirty="0">
                <a:latin typeface="宋体" panose="02010600030101010101" pitchFamily="2" charset="-122"/>
                <a:ea typeface="宋体" panose="02010600030101010101" pitchFamily="2" charset="-122"/>
              </a:rPr>
              <a:t>．画底稿</a:t>
            </a:r>
          </a:p>
          <a:p>
            <a:pPr eaLnBrk="1" hangingPunct="1">
              <a:buFontTx/>
              <a:buNone/>
            </a:pPr>
            <a:r>
              <a:rPr lang="en-US" altLang="zh-CN" sz="2400" dirty="0">
                <a:latin typeface="宋体" panose="02010600030101010101" pitchFamily="2" charset="-122"/>
                <a:ea typeface="宋体" panose="02010600030101010101" pitchFamily="2" charset="-122"/>
              </a:rPr>
              <a:t>  3</a:t>
            </a:r>
            <a:r>
              <a:rPr lang="zh-CN" altLang="en-US" sz="2400" dirty="0">
                <a:latin typeface="宋体" panose="02010600030101010101" pitchFamily="2" charset="-122"/>
                <a:ea typeface="宋体" panose="02010600030101010101" pitchFamily="2" charset="-122"/>
              </a:rPr>
              <a:t>．加深</a:t>
            </a:r>
          </a:p>
          <a:p>
            <a:pPr eaLnBrk="1" hangingPunct="1">
              <a:buFontTx/>
              <a:buNone/>
            </a:pPr>
            <a:r>
              <a:rPr lang="en-US" altLang="zh-CN" sz="2400" dirty="0">
                <a:latin typeface="宋体" panose="02010600030101010101" pitchFamily="2" charset="-122"/>
                <a:ea typeface="宋体" panose="02010600030101010101" pitchFamily="2" charset="-122"/>
              </a:rPr>
              <a:t>  4</a:t>
            </a:r>
            <a:r>
              <a:rPr lang="zh-CN" altLang="en-US" sz="2400" dirty="0">
                <a:latin typeface="宋体" panose="02010600030101010101" pitchFamily="2" charset="-122"/>
                <a:ea typeface="宋体" panose="02010600030101010101" pitchFamily="2" charset="-122"/>
              </a:rPr>
              <a:t>．注写文本</a:t>
            </a:r>
          </a:p>
          <a:p>
            <a:pPr eaLnBrk="1" hangingPunct="1">
              <a:buFontTx/>
              <a:buNone/>
            </a:pPr>
            <a:r>
              <a:rPr lang="en-US" altLang="zh-CN" sz="2400" dirty="0">
                <a:latin typeface="宋体" panose="02010600030101010101" pitchFamily="2" charset="-122"/>
                <a:ea typeface="宋体" panose="02010600030101010101" pitchFamily="2" charset="-122"/>
              </a:rPr>
              <a:t>  5</a:t>
            </a:r>
            <a:r>
              <a:rPr lang="zh-CN" altLang="en-US" sz="2400" dirty="0">
                <a:latin typeface="宋体" panose="02010600030101010101" pitchFamily="2" charset="-122"/>
                <a:ea typeface="宋体" panose="02010600030101010101" pitchFamily="2" charset="-122"/>
              </a:rPr>
              <a:t>．检查校核</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EA359010-A791-7A26-541C-B4C7CB8AC868}"/>
              </a:ext>
            </a:extLst>
          </p:cNvPr>
          <p:cNvSpPr>
            <a:spLocks noGrp="1" noChangeArrowheads="1"/>
          </p:cNvSpPr>
          <p:nvPr>
            <p:ph idx="4294967295"/>
          </p:nvPr>
        </p:nvSpPr>
        <p:spPr>
          <a:xfrm>
            <a:off x="2552700" y="1193801"/>
            <a:ext cx="7086600" cy="4038600"/>
          </a:xfrm>
        </p:spPr>
        <p:txBody>
          <a:bodyPr/>
          <a:lstStyle/>
          <a:p>
            <a:pPr algn="just" eaLnBrk="1" hangingPunct="1">
              <a:buFontTx/>
              <a:buNone/>
            </a:pPr>
            <a:r>
              <a:rPr lang="en-US" altLang="zh-CN" sz="2400" dirty="0">
                <a:latin typeface="宋体" panose="02010600030101010101" pitchFamily="2" charset="-122"/>
                <a:ea typeface="宋体" panose="02010600030101010101" pitchFamily="2" charset="-122"/>
              </a:rPr>
              <a:t>1.5.2 </a:t>
            </a:r>
            <a:r>
              <a:rPr lang="zh-CN" altLang="en-US" sz="2400" dirty="0">
                <a:latin typeface="宋体" panose="02010600030101010101" pitchFamily="2" charset="-122"/>
                <a:ea typeface="宋体" panose="02010600030101010101" pitchFamily="2" charset="-122"/>
              </a:rPr>
              <a:t>徒手绘图的方法</a:t>
            </a:r>
            <a:endParaRPr lang="zh-CN" altLang="en-US" sz="2400" b="1" dirty="0">
              <a:latin typeface="宋体" panose="02010600030101010101" pitchFamily="2" charset="-122"/>
              <a:ea typeface="宋体" panose="02010600030101010101" pitchFamily="2" charset="-122"/>
            </a:endParaRPr>
          </a:p>
          <a:p>
            <a:pPr algn="just" eaLnBrk="1" hangingPunct="1">
              <a:buFontTx/>
              <a:buNone/>
            </a:pPr>
            <a:r>
              <a:rPr lang="zh-CN" altLang="en-US" sz="2400" b="1" dirty="0">
                <a:latin typeface="宋体" panose="02010600030101010101" pitchFamily="2" charset="-122"/>
                <a:ea typeface="宋体" panose="02010600030101010101" pitchFamily="2" charset="-122"/>
              </a:rPr>
              <a:t>  </a:t>
            </a:r>
            <a:r>
              <a:rPr lang="zh-CN" altLang="en-US" sz="2400" dirty="0">
                <a:ea typeface="宋体" panose="02010600030101010101" pitchFamily="2" charset="-122"/>
              </a:rPr>
              <a:t>仅用铅笔而不使用其它绘图工具，徒手目测估计</a:t>
            </a:r>
          </a:p>
          <a:p>
            <a:pPr algn="just" eaLnBrk="1" hangingPunct="1">
              <a:buFontTx/>
              <a:buNone/>
            </a:pPr>
            <a:r>
              <a:rPr lang="zh-CN" altLang="en-US" sz="2400" dirty="0">
                <a:ea typeface="宋体" panose="02010600030101010101" pitchFamily="2" charset="-122"/>
              </a:rPr>
              <a:t>图形或实物的比例画出的图样称为草图。 </a:t>
            </a:r>
          </a:p>
          <a:p>
            <a:pPr eaLnBrk="1" hangingPunct="1">
              <a:buFontTx/>
              <a:buNone/>
            </a:pP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．画直线 </a:t>
            </a:r>
          </a:p>
          <a:p>
            <a:pPr eaLnBrk="1" hangingPunct="1"/>
            <a:endParaRPr lang="zh-CN" altLang="en-US" sz="2400" dirty="0">
              <a:latin typeface="宋体" panose="02010600030101010101" pitchFamily="2" charset="-122"/>
              <a:ea typeface="宋体" panose="02010600030101010101" pitchFamily="2" charset="-122"/>
            </a:endParaRPr>
          </a:p>
        </p:txBody>
      </p:sp>
      <p:sp>
        <p:nvSpPr>
          <p:cNvPr id="23556" name="Rectangle 5">
            <a:extLst>
              <a:ext uri="{FF2B5EF4-FFF2-40B4-BE49-F238E27FC236}">
                <a16:creationId xmlns:a16="http://schemas.microsoft.com/office/drawing/2014/main" id="{E7A8D45C-BFD5-9E35-D36C-E00C4350DB9D}"/>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23554" name="Object 4">
            <a:extLst>
              <a:ext uri="{FF2B5EF4-FFF2-40B4-BE49-F238E27FC236}">
                <a16:creationId xmlns:a16="http://schemas.microsoft.com/office/drawing/2014/main" id="{35F3827F-85EF-AAEF-124F-DF6425255AA6}"/>
              </a:ext>
            </a:extLst>
          </p:cNvPr>
          <p:cNvGraphicFramePr>
            <a:graphicFrameLocks noChangeAspect="1"/>
          </p:cNvGraphicFramePr>
          <p:nvPr/>
        </p:nvGraphicFramePr>
        <p:xfrm>
          <a:off x="3287714" y="3213101"/>
          <a:ext cx="6048375" cy="1820863"/>
        </p:xfrm>
        <a:graphic>
          <a:graphicData uri="http://schemas.openxmlformats.org/presentationml/2006/ole">
            <mc:AlternateContent xmlns:mc="http://schemas.openxmlformats.org/markup-compatibility/2006">
              <mc:Choice xmlns:v="urn:schemas-microsoft-com:vml" Requires="v">
                <p:oleObj name="AutoCAD Drawing" r:id="rId2" imgW="9020175" imgH="4972050" progId="AutoCAD.Drawing.16">
                  <p:embed/>
                </p:oleObj>
              </mc:Choice>
              <mc:Fallback>
                <p:oleObj name="AutoCAD Drawing" r:id="rId2" imgW="9020175" imgH="4972050" progId="AutoCAD.Drawing.16">
                  <p:embed/>
                  <p:pic>
                    <p:nvPicPr>
                      <p:cNvPr id="23554" name="Object 4">
                        <a:extLst>
                          <a:ext uri="{FF2B5EF4-FFF2-40B4-BE49-F238E27FC236}">
                            <a16:creationId xmlns:a16="http://schemas.microsoft.com/office/drawing/2014/main" id="{35F3827F-85EF-AAEF-124F-DF6425255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10" t="36932" r="2890" b="26849"/>
                      <a:stretch>
                        <a:fillRect/>
                      </a:stretch>
                    </p:blipFill>
                    <p:spPr bwMode="auto">
                      <a:xfrm>
                        <a:off x="3287714" y="3213101"/>
                        <a:ext cx="6048375"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9E2BB7E8-D47C-E750-A455-6B94D2A0D269}"/>
              </a:ext>
            </a:extLst>
          </p:cNvPr>
          <p:cNvSpPr>
            <a:spLocks noGrp="1" noChangeArrowheads="1"/>
          </p:cNvSpPr>
          <p:nvPr>
            <p:ph idx="4294967295"/>
          </p:nvPr>
        </p:nvSpPr>
        <p:spPr>
          <a:xfrm>
            <a:off x="5218403" y="1600200"/>
            <a:ext cx="2101269" cy="634484"/>
          </a:xfrm>
        </p:spPr>
        <p:txBody>
          <a:bodyPr/>
          <a:lstStyle/>
          <a:p>
            <a:pPr eaLnBrk="1" hangingPunct="1">
              <a:buFontTx/>
              <a:buNone/>
            </a:pP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．画圆及圆弧 </a:t>
            </a:r>
          </a:p>
        </p:txBody>
      </p:sp>
      <p:sp>
        <p:nvSpPr>
          <p:cNvPr id="24580" name="Rectangle 5">
            <a:extLst>
              <a:ext uri="{FF2B5EF4-FFF2-40B4-BE49-F238E27FC236}">
                <a16:creationId xmlns:a16="http://schemas.microsoft.com/office/drawing/2014/main" id="{738003C0-EB70-636E-16FD-C2364337C852}"/>
              </a:ext>
            </a:extLst>
          </p:cNvPr>
          <p:cNvSpPr>
            <a:spLocks noChangeArrowheads="1"/>
          </p:cNvSpPr>
          <p:nvPr/>
        </p:nvSpPr>
        <p:spPr bwMode="auto">
          <a:xfrm>
            <a:off x="1524001" y="2234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24578" name="Object 4">
            <a:extLst>
              <a:ext uri="{FF2B5EF4-FFF2-40B4-BE49-F238E27FC236}">
                <a16:creationId xmlns:a16="http://schemas.microsoft.com/office/drawing/2014/main" id="{7C8DF337-FA93-A35E-FA6C-415992ECE016}"/>
              </a:ext>
            </a:extLst>
          </p:cNvPr>
          <p:cNvGraphicFramePr>
            <a:graphicFrameLocks noChangeAspect="1"/>
          </p:cNvGraphicFramePr>
          <p:nvPr/>
        </p:nvGraphicFramePr>
        <p:xfrm>
          <a:off x="2782888" y="2924175"/>
          <a:ext cx="6972300" cy="2019300"/>
        </p:xfrm>
        <a:graphic>
          <a:graphicData uri="http://schemas.openxmlformats.org/presentationml/2006/ole">
            <mc:AlternateContent xmlns:mc="http://schemas.openxmlformats.org/markup-compatibility/2006">
              <mc:Choice xmlns:v="urn:schemas-microsoft-com:vml" Requires="v">
                <p:oleObj name="AutoCAD Drawing" r:id="rId2" imgW="9020175" imgH="4972050" progId="AutoCAD.Drawing.16">
                  <p:embed/>
                </p:oleObj>
              </mc:Choice>
              <mc:Fallback>
                <p:oleObj name="AutoCAD Drawing" r:id="rId2" imgW="9020175" imgH="4972050" progId="AutoCAD.Drawing.16">
                  <p:embed/>
                  <p:pic>
                    <p:nvPicPr>
                      <p:cNvPr id="24578" name="Object 4">
                        <a:extLst>
                          <a:ext uri="{FF2B5EF4-FFF2-40B4-BE49-F238E27FC236}">
                            <a16:creationId xmlns:a16="http://schemas.microsoft.com/office/drawing/2014/main" id="{7C8DF337-FA93-A35E-FA6C-415992ECE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87" t="26819" r="5299" b="32054"/>
                      <a:stretch>
                        <a:fillRect/>
                      </a:stretch>
                    </p:blipFill>
                    <p:spPr bwMode="auto">
                      <a:xfrm>
                        <a:off x="2782888" y="2924175"/>
                        <a:ext cx="6972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4BE53D1A-6D82-9FF4-B5A8-7109FD7C19D1}"/>
              </a:ext>
            </a:extLst>
          </p:cNvPr>
          <p:cNvSpPr>
            <a:spLocks noGrp="1" noChangeArrowheads="1"/>
          </p:cNvSpPr>
          <p:nvPr>
            <p:ph idx="4294967295"/>
          </p:nvPr>
        </p:nvSpPr>
        <p:spPr>
          <a:xfrm>
            <a:off x="4868863" y="1969532"/>
            <a:ext cx="2228850" cy="672584"/>
          </a:xfrm>
        </p:spPr>
        <p:txBody>
          <a:bodyPr/>
          <a:lstStyle/>
          <a:p>
            <a:pPr eaLnBrk="1" hangingPunct="1">
              <a:buFontTx/>
              <a:buNone/>
            </a:pPr>
            <a:r>
              <a:rPr lang="en-US" altLang="zh-CN" sz="2400" dirty="0">
                <a:latin typeface="宋体" panose="02010600030101010101" pitchFamily="2" charset="-122"/>
                <a:ea typeface="宋体" panose="02010600030101010101" pitchFamily="2" charset="-122"/>
              </a:rPr>
              <a:t> 3</a:t>
            </a:r>
            <a:r>
              <a:rPr lang="zh-CN" altLang="en-US" sz="2400" dirty="0">
                <a:latin typeface="宋体" panose="02010600030101010101" pitchFamily="2" charset="-122"/>
                <a:ea typeface="宋体" panose="02010600030101010101" pitchFamily="2" charset="-122"/>
              </a:rPr>
              <a:t>．画椭圆 </a:t>
            </a:r>
          </a:p>
        </p:txBody>
      </p:sp>
      <p:sp>
        <p:nvSpPr>
          <p:cNvPr id="25604" name="Rectangle 5">
            <a:extLst>
              <a:ext uri="{FF2B5EF4-FFF2-40B4-BE49-F238E27FC236}">
                <a16:creationId xmlns:a16="http://schemas.microsoft.com/office/drawing/2014/main" id="{A7818052-4CF1-6492-7768-F89B07D617D8}"/>
              </a:ext>
            </a:extLst>
          </p:cNvPr>
          <p:cNvSpPr>
            <a:spLocks noChangeArrowheads="1"/>
          </p:cNvSpPr>
          <p:nvPr/>
        </p:nvSpPr>
        <p:spPr bwMode="auto">
          <a:xfrm>
            <a:off x="1524001" y="22727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aphicFrame>
        <p:nvGraphicFramePr>
          <p:cNvPr id="25602" name="Object 4">
            <a:extLst>
              <a:ext uri="{FF2B5EF4-FFF2-40B4-BE49-F238E27FC236}">
                <a16:creationId xmlns:a16="http://schemas.microsoft.com/office/drawing/2014/main" id="{C4EF8508-BC76-AA76-0FE2-55E9631DDD10}"/>
              </a:ext>
            </a:extLst>
          </p:cNvPr>
          <p:cNvGraphicFramePr>
            <a:graphicFrameLocks noChangeAspect="1"/>
          </p:cNvGraphicFramePr>
          <p:nvPr/>
        </p:nvGraphicFramePr>
        <p:xfrm>
          <a:off x="3863976" y="2924175"/>
          <a:ext cx="4238625" cy="1943100"/>
        </p:xfrm>
        <a:graphic>
          <a:graphicData uri="http://schemas.openxmlformats.org/presentationml/2006/ole">
            <mc:AlternateContent xmlns:mc="http://schemas.openxmlformats.org/markup-compatibility/2006">
              <mc:Choice xmlns:v="urn:schemas-microsoft-com:vml" Requires="v">
                <p:oleObj name="AutoCAD Drawing" r:id="rId2" imgW="9020175" imgH="4972050" progId="AutoCAD.Drawing.16">
                  <p:embed/>
                </p:oleObj>
              </mc:Choice>
              <mc:Fallback>
                <p:oleObj name="AutoCAD Drawing" r:id="rId2" imgW="9020175" imgH="4972050" progId="AutoCAD.Drawing.16">
                  <p:embed/>
                  <p:pic>
                    <p:nvPicPr>
                      <p:cNvPr id="25602" name="Object 4">
                        <a:extLst>
                          <a:ext uri="{FF2B5EF4-FFF2-40B4-BE49-F238E27FC236}">
                            <a16:creationId xmlns:a16="http://schemas.microsoft.com/office/drawing/2014/main" id="{C4EF8508-BC76-AA76-0FE2-55E9631DD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26" t="15414" r="10454" b="26193"/>
                      <a:stretch>
                        <a:fillRect/>
                      </a:stretch>
                    </p:blipFill>
                    <p:spPr bwMode="auto">
                      <a:xfrm>
                        <a:off x="3863976" y="2924175"/>
                        <a:ext cx="42386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EA57C68-75F9-FF1F-2C1A-7A777B93A58C}"/>
              </a:ext>
            </a:extLst>
          </p:cNvPr>
          <p:cNvSpPr>
            <a:spLocks noGrp="1" noChangeArrowheads="1"/>
          </p:cNvSpPr>
          <p:nvPr>
            <p:ph type="title" idx="4294967295"/>
          </p:nvPr>
        </p:nvSpPr>
        <p:spPr>
          <a:xfrm>
            <a:off x="2413000" y="984250"/>
            <a:ext cx="6408737" cy="1566863"/>
          </a:xfrm>
        </p:spPr>
        <p:txBody>
          <a:bodyPr/>
          <a:lstStyle/>
          <a:p>
            <a:pPr eaLnBrk="1" hangingPunct="1"/>
            <a:r>
              <a:rPr lang="en-US" altLang="zh-CN" sz="2400" dirty="0">
                <a:solidFill>
                  <a:schemeClr val="tx1"/>
                </a:solidFill>
                <a:latin typeface="宋体" panose="02010600030101010101" pitchFamily="2" charset="-122"/>
                <a:ea typeface="宋体" panose="02010600030101010101" pitchFamily="2" charset="-122"/>
              </a:rPr>
              <a:t>1.1.1 </a:t>
            </a:r>
            <a:r>
              <a:rPr lang="zh-CN" altLang="en-US" sz="2400" dirty="0">
                <a:solidFill>
                  <a:schemeClr val="tx1"/>
                </a:solidFill>
                <a:latin typeface="宋体" panose="02010600030101010101" pitchFamily="2" charset="-122"/>
                <a:ea typeface="宋体" panose="02010600030101010101" pitchFamily="2" charset="-122"/>
              </a:rPr>
              <a:t>图纸幅面、格式（</a:t>
            </a:r>
            <a:r>
              <a:rPr lang="en-US" altLang="zh-CN" sz="2400" dirty="0">
                <a:solidFill>
                  <a:schemeClr val="tx1"/>
                </a:solidFill>
                <a:latin typeface="宋体" panose="02010600030101010101" pitchFamily="2" charset="-122"/>
                <a:ea typeface="宋体" panose="02010600030101010101" pitchFamily="2" charset="-122"/>
              </a:rPr>
              <a:t>GB/T 14689—2008</a:t>
            </a:r>
            <a:r>
              <a:rPr lang="zh-CN" altLang="en-US" sz="2400" dirty="0">
                <a:solidFill>
                  <a:schemeClr val="tx1"/>
                </a:solidFill>
                <a:latin typeface="宋体" panose="02010600030101010101" pitchFamily="2" charset="-122"/>
                <a:ea typeface="宋体" panose="02010600030101010101" pitchFamily="2" charset="-122"/>
              </a:rPr>
              <a:t>和标题栏（</a:t>
            </a:r>
            <a:r>
              <a:rPr lang="en-US" altLang="zh-CN" sz="2400" dirty="0">
                <a:solidFill>
                  <a:schemeClr val="tx1"/>
                </a:solidFill>
                <a:latin typeface="宋体" panose="02010600030101010101" pitchFamily="2" charset="-122"/>
                <a:ea typeface="宋体" panose="02010600030101010101" pitchFamily="2" charset="-122"/>
              </a:rPr>
              <a:t>GB/T 10609.1—2008</a:t>
            </a:r>
            <a:r>
              <a:rPr lang="zh-CN" altLang="en-US" sz="2400" dirty="0">
                <a:solidFill>
                  <a:schemeClr val="tx1"/>
                </a:solidFill>
                <a:latin typeface="宋体" panose="02010600030101010101" pitchFamily="2" charset="-122"/>
                <a:ea typeface="宋体" panose="02010600030101010101" pitchFamily="2" charset="-122"/>
              </a:rPr>
              <a:t>）</a:t>
            </a:r>
            <a:endParaRPr lang="zh-CN" altLang="en-US" sz="3600" b="1" dirty="0">
              <a:latin typeface="宋体" panose="02010600030101010101" pitchFamily="2" charset="-122"/>
              <a:ea typeface="宋体" panose="02010600030101010101" pitchFamily="2" charset="-122"/>
            </a:endParaRPr>
          </a:p>
        </p:txBody>
      </p:sp>
      <p:sp>
        <p:nvSpPr>
          <p:cNvPr id="40963" name="Rectangle 3">
            <a:extLst>
              <a:ext uri="{FF2B5EF4-FFF2-40B4-BE49-F238E27FC236}">
                <a16:creationId xmlns:a16="http://schemas.microsoft.com/office/drawing/2014/main" id="{11654B1F-3D0D-0810-248C-24C95205BC7B}"/>
              </a:ext>
            </a:extLst>
          </p:cNvPr>
          <p:cNvSpPr>
            <a:spLocks noGrp="1" noChangeArrowheads="1"/>
          </p:cNvSpPr>
          <p:nvPr>
            <p:ph idx="4294967295"/>
          </p:nvPr>
        </p:nvSpPr>
        <p:spPr>
          <a:xfrm>
            <a:off x="2413000" y="2717800"/>
            <a:ext cx="7416800" cy="3455988"/>
          </a:xfrm>
        </p:spPr>
        <p:txBody>
          <a:bodyPr/>
          <a:lstStyle/>
          <a:p>
            <a:pPr marL="457200" indent="-457200">
              <a:buClr>
                <a:srgbClr val="FF0066"/>
              </a:buClr>
              <a:buNone/>
            </a:pPr>
            <a:r>
              <a:rPr lang="en-US" altLang="zh-CN" sz="2400">
                <a:latin typeface="宋体" panose="02010600030101010101" pitchFamily="2" charset="-122"/>
                <a:ea typeface="宋体" panose="02010600030101010101" pitchFamily="2" charset="-122"/>
              </a:rPr>
              <a:t>1</a:t>
            </a:r>
            <a:r>
              <a:rPr lang="zh-CN" altLang="en-US" sz="2400">
                <a:latin typeface="宋体" panose="02010600030101010101" pitchFamily="2" charset="-122"/>
                <a:ea typeface="宋体" panose="02010600030101010101" pitchFamily="2" charset="-122"/>
              </a:rPr>
              <a:t>． 图纸幅面尺寸及代号 </a:t>
            </a:r>
            <a:endParaRPr lang="en-US" altLang="zh-CN" sz="2400">
              <a:latin typeface="宋体" panose="02010600030101010101" pitchFamily="2" charset="-122"/>
              <a:ea typeface="宋体" panose="02010600030101010101" pitchFamily="2" charset="-122"/>
            </a:endParaRPr>
          </a:p>
          <a:p>
            <a:pPr marL="457200" indent="-457200">
              <a:buClr>
                <a:srgbClr val="FF0066"/>
              </a:buClr>
              <a:buNone/>
            </a:pPr>
            <a:r>
              <a:rPr lang="en-US" altLang="zh-CN" sz="2400">
                <a:latin typeface="宋体" panose="02010600030101010101" pitchFamily="2" charset="-122"/>
                <a:ea typeface="宋体" panose="02010600030101010101" pitchFamily="2" charset="-122"/>
              </a:rPr>
              <a:t>(1)</a:t>
            </a:r>
            <a:r>
              <a:rPr lang="zh-CN" altLang="en-US" sz="2400">
                <a:latin typeface="宋体" panose="02010600030101010101" pitchFamily="2" charset="-122"/>
                <a:ea typeface="宋体" panose="02010600030101010101" pitchFamily="2" charset="-122"/>
              </a:rPr>
              <a:t>幅面    </a:t>
            </a:r>
            <a:r>
              <a:rPr lang="en-US" altLang="zh-CN" sz="2400">
                <a:latin typeface="宋体" panose="02010600030101010101" pitchFamily="2" charset="-122"/>
                <a:ea typeface="宋体" panose="02010600030101010101" pitchFamily="2" charset="-122"/>
              </a:rPr>
              <a:t>A0、A1、A2、A3、A4、   841×1189     594×841    420×594   297×420   210×297mm</a:t>
            </a:r>
          </a:p>
          <a:p>
            <a:pPr marL="457200" indent="-457200">
              <a:buClr>
                <a:srgbClr val="FF0066"/>
              </a:buClr>
              <a:buNone/>
            </a:pPr>
            <a:r>
              <a:rPr lang="en-US" altLang="zh-CN" sz="2400">
                <a:latin typeface="宋体" panose="02010600030101010101" pitchFamily="2" charset="-122"/>
                <a:ea typeface="宋体" panose="02010600030101010101" pitchFamily="2" charset="-122"/>
              </a:rPr>
              <a:t>(2)</a:t>
            </a:r>
            <a:r>
              <a:rPr lang="zh-CN" altLang="en-US" sz="2400">
                <a:latin typeface="宋体" panose="02010600030101010101" pitchFamily="2" charset="-122"/>
                <a:ea typeface="宋体" panose="02010600030101010101" pitchFamily="2" charset="-122"/>
              </a:rPr>
              <a:t>图框格式和尺寸       </a:t>
            </a:r>
          </a:p>
          <a:p>
            <a:pPr marL="457200" indent="-457200">
              <a:buClr>
                <a:srgbClr val="FF0066"/>
              </a:buClr>
              <a:buNone/>
            </a:pPr>
            <a:r>
              <a:rPr lang="zh-CN" altLang="en-US" sz="2400">
                <a:latin typeface="宋体" panose="02010600030101010101" pitchFamily="2" charset="-122"/>
                <a:ea typeface="宋体" panose="02010600030101010101" pitchFamily="2" charset="-122"/>
              </a:rPr>
              <a:t>   留装订边、不留装订边</a:t>
            </a:r>
          </a:p>
          <a:p>
            <a:pPr marL="457200" indent="-457200">
              <a:buNone/>
            </a:pPr>
            <a:r>
              <a:rPr lang="zh-CN" altLang="en-US" sz="2400">
                <a:latin typeface="宋体" panose="02010600030101010101" pitchFamily="2" charset="-122"/>
                <a:ea typeface="宋体" panose="02010600030101010101" pitchFamily="2" charset="-122"/>
              </a:rPr>
              <a:t>图纸的宽度（</a:t>
            </a:r>
            <a:r>
              <a:rPr lang="en-US" altLang="zh-CN" sz="2400">
                <a:latin typeface="宋体" panose="02010600030101010101" pitchFamily="2" charset="-122"/>
                <a:ea typeface="宋体" panose="02010600030101010101" pitchFamily="2" charset="-122"/>
              </a:rPr>
              <a:t>B</a:t>
            </a:r>
            <a:r>
              <a:rPr lang="zh-CN" altLang="en-US" sz="2400">
                <a:latin typeface="宋体" panose="02010600030101010101" pitchFamily="2" charset="-122"/>
                <a:ea typeface="宋体" panose="02010600030101010101" pitchFamily="2" charset="-122"/>
              </a:rPr>
              <a:t>）和长度（</a:t>
            </a:r>
            <a:r>
              <a:rPr lang="en-US" altLang="zh-CN" sz="2400">
                <a:latin typeface="宋体" panose="02010600030101010101" pitchFamily="2" charset="-122"/>
                <a:ea typeface="宋体" panose="02010600030101010101" pitchFamily="2" charset="-122"/>
              </a:rPr>
              <a:t>L</a:t>
            </a:r>
            <a:r>
              <a:rPr lang="zh-CN" altLang="en-US" sz="2400">
                <a:latin typeface="宋体" panose="02010600030101010101" pitchFamily="2" charset="-122"/>
                <a:ea typeface="宋体" panose="02010600030101010101" pitchFamily="2" charset="-122"/>
              </a:rPr>
              <a:t>）组成图纸的幅面。绘制技术图样时，应优先采用下表中规定的基本幅面。</a:t>
            </a:r>
            <a:r>
              <a:rPr lang="zh-CN" altLang="en-US">
                <a:ea typeface="宋体" panose="02010600030101010101" pitchFamily="2" charset="-122"/>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07" name="Group 43">
            <a:extLst>
              <a:ext uri="{FF2B5EF4-FFF2-40B4-BE49-F238E27FC236}">
                <a16:creationId xmlns:a16="http://schemas.microsoft.com/office/drawing/2014/main" id="{82FF26CB-857D-6B4A-CB28-80C5EBF02AF5}"/>
              </a:ext>
            </a:extLst>
          </p:cNvPr>
          <p:cNvGraphicFramePr>
            <a:graphicFrameLocks noGrp="1"/>
          </p:cNvGraphicFramePr>
          <p:nvPr>
            <p:ph type="tbl" idx="1"/>
          </p:nvPr>
        </p:nvGraphicFramePr>
        <p:xfrm>
          <a:off x="2135188" y="2492375"/>
          <a:ext cx="8147050" cy="2801939"/>
        </p:xfrm>
        <a:graphic>
          <a:graphicData uri="http://schemas.openxmlformats.org/drawingml/2006/table">
            <a:tbl>
              <a:tblPr/>
              <a:tblGrid>
                <a:gridCol w="1289050">
                  <a:extLst>
                    <a:ext uri="{9D8B030D-6E8A-4147-A177-3AD203B41FA5}">
                      <a16:colId xmlns:a16="http://schemas.microsoft.com/office/drawing/2014/main" val="2479291241"/>
                    </a:ext>
                  </a:extLst>
                </a:gridCol>
                <a:gridCol w="1355725">
                  <a:extLst>
                    <a:ext uri="{9D8B030D-6E8A-4147-A177-3AD203B41FA5}">
                      <a16:colId xmlns:a16="http://schemas.microsoft.com/office/drawing/2014/main" val="3526412927"/>
                    </a:ext>
                  </a:extLst>
                </a:gridCol>
                <a:gridCol w="1320800">
                  <a:extLst>
                    <a:ext uri="{9D8B030D-6E8A-4147-A177-3AD203B41FA5}">
                      <a16:colId xmlns:a16="http://schemas.microsoft.com/office/drawing/2014/main" val="2360259551"/>
                    </a:ext>
                  </a:extLst>
                </a:gridCol>
                <a:gridCol w="1320800">
                  <a:extLst>
                    <a:ext uri="{9D8B030D-6E8A-4147-A177-3AD203B41FA5}">
                      <a16:colId xmlns:a16="http://schemas.microsoft.com/office/drawing/2014/main" val="1658287313"/>
                    </a:ext>
                  </a:extLst>
                </a:gridCol>
                <a:gridCol w="1323975">
                  <a:extLst>
                    <a:ext uri="{9D8B030D-6E8A-4147-A177-3AD203B41FA5}">
                      <a16:colId xmlns:a16="http://schemas.microsoft.com/office/drawing/2014/main" val="4190760276"/>
                    </a:ext>
                  </a:extLst>
                </a:gridCol>
                <a:gridCol w="1536700">
                  <a:extLst>
                    <a:ext uri="{9D8B030D-6E8A-4147-A177-3AD203B41FA5}">
                      <a16:colId xmlns:a16="http://schemas.microsoft.com/office/drawing/2014/main" val="3371972669"/>
                    </a:ext>
                  </a:extLst>
                </a:gridCol>
              </a:tblGrid>
              <a:tr h="611188">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幅面代号</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A0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A1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A2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A</a:t>
                      </a:r>
                      <a:r>
                        <a:rPr kumimoji="0" lang="en-US" altLang="zh-CN"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A</a:t>
                      </a:r>
                      <a:r>
                        <a:rPr kumimoji="0" lang="en-US" altLang="zh-CN"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5147539"/>
                  </a:ext>
                </a:extLst>
              </a:tr>
              <a:tr h="608013">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B x 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841 </a:t>
                      </a:r>
                      <a:r>
                        <a:rPr kumimoji="0" lang="en-US" altLang="zh-CN"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x 1189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549 </a:t>
                      </a:r>
                      <a:r>
                        <a:rPr kumimoji="0" lang="en-US" altLang="zh-CN"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x 841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420 </a:t>
                      </a:r>
                      <a:r>
                        <a:rPr kumimoji="0" lang="en-US" altLang="zh-CN"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x 594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297 </a:t>
                      </a: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x 420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210 </a:t>
                      </a: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x 297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4549339"/>
                  </a:ext>
                </a:extLst>
              </a:tr>
              <a:tr h="485775">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46005643"/>
                  </a:ext>
                </a:extLst>
              </a:tr>
              <a:tr h="611188">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gridSpan="2">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3134656774"/>
                  </a:ext>
                </a:extLst>
              </a:tr>
              <a:tr h="485775">
                <a:tc>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3">
                  <a:txBody>
                    <a:bodyPr/>
                    <a:lstStyle>
                      <a:lvl1pPr eaLnBrk="0" hangingPunct="0">
                        <a:spcBef>
                          <a:spcPct val="20000"/>
                        </a:spcBef>
                        <a:buClr>
                          <a:schemeClr val="tx2"/>
                        </a:buClr>
                        <a:buSzPct val="50000"/>
                        <a:buFont typeface="Wingdings 2" panose="05020102010507070707" pitchFamily="18" charset="2"/>
                        <a:defRPr sz="2800">
                          <a:solidFill>
                            <a:schemeClr val="tx1"/>
                          </a:solidFill>
                          <a:latin typeface="Franklin Gothic Book" panose="020B0503020102020204" pitchFamily="34" charset="0"/>
                        </a:defRPr>
                      </a:lvl1pPr>
                      <a:lvl2pPr marL="742950" indent="-285750" eaLnBrk="0" hangingPunct="0">
                        <a:spcBef>
                          <a:spcPct val="20000"/>
                        </a:spcBef>
                        <a:buClr>
                          <a:schemeClr val="tx2"/>
                        </a:buClr>
                        <a:buSzPct val="50000"/>
                        <a:buFont typeface="Wingdings 2" panose="05020102010507070707" pitchFamily="18" charset="2"/>
                        <a:defRPr sz="2400">
                          <a:solidFill>
                            <a:schemeClr val="tx1"/>
                          </a:solidFill>
                          <a:latin typeface="Franklin Gothic Book" panose="020B0503020102020204" pitchFamily="34" charset="0"/>
                        </a:defRPr>
                      </a:lvl2pPr>
                      <a:lvl3pPr marL="1143000" indent="-228600" eaLnBrk="0" hangingPunct="0">
                        <a:spcBef>
                          <a:spcPct val="20000"/>
                        </a:spcBef>
                        <a:buClr>
                          <a:schemeClr val="tx2"/>
                        </a:buClr>
                        <a:buSzPct val="50000"/>
                        <a:buFont typeface="Wingdings 2" panose="05020102010507070707" pitchFamily="18" charset="2"/>
                        <a:defRPr sz="2000">
                          <a:solidFill>
                            <a:schemeClr val="tx1"/>
                          </a:solidFill>
                          <a:latin typeface="Franklin Gothic Book" panose="020B0503020102020204" pitchFamily="34" charset="0"/>
                        </a:defRPr>
                      </a:lvl3pPr>
                      <a:lvl4pPr marL="16002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4pPr>
                      <a:lvl5pPr marL="2057400" indent="-228600" eaLnBrk="0" hangingPunct="0">
                        <a:spcBef>
                          <a:spcPct val="20000"/>
                        </a:spcBef>
                        <a:buClr>
                          <a:schemeClr val="tx2"/>
                        </a:buClr>
                        <a:buSzPct val="50000"/>
                        <a:buFont typeface="Wingdings 2" panose="05020102010507070707" pitchFamily="18" charset="2"/>
                        <a:defRPr>
                          <a:solidFill>
                            <a:schemeClr val="tx1"/>
                          </a:solidFill>
                          <a:latin typeface="Franklin Gothic Book" panose="020B0503020102020204" pitchFamily="34" charset="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defRPr>
                          <a:solidFill>
                            <a:schemeClr val="tx1"/>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23516991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6907"/>
                                        </p:tgtEl>
                                        <p:attrNameLst>
                                          <p:attrName>style.visibility</p:attrName>
                                        </p:attrNameLst>
                                      </p:cBhvr>
                                      <p:to>
                                        <p:strVal val="visible"/>
                                      </p:to>
                                    </p:set>
                                    <p:anim calcmode="lin" valueType="num">
                                      <p:cBhvr additive="base">
                                        <p:cTn id="7" dur="500" fill="hold"/>
                                        <p:tgtEl>
                                          <p:spTgt spid="36907"/>
                                        </p:tgtEl>
                                        <p:attrNameLst>
                                          <p:attrName>ppt_x</p:attrName>
                                        </p:attrNameLst>
                                      </p:cBhvr>
                                      <p:tavLst>
                                        <p:tav tm="0">
                                          <p:val>
                                            <p:strVal val="0-#ppt_w/2"/>
                                          </p:val>
                                        </p:tav>
                                        <p:tav tm="100000">
                                          <p:val>
                                            <p:strVal val="#ppt_x"/>
                                          </p:val>
                                        </p:tav>
                                      </p:tavLst>
                                    </p:anim>
                                    <p:anim calcmode="lin" valueType="num">
                                      <p:cBhvr additive="base">
                                        <p:cTn id="8" dur="500" fill="hold"/>
                                        <p:tgtEl>
                                          <p:spTgt spid="369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B652D4B-3837-1395-0130-ED4B06A981DB}"/>
              </a:ext>
            </a:extLst>
          </p:cNvPr>
          <p:cNvSpPr>
            <a:spLocks noChangeArrowheads="1"/>
          </p:cNvSpPr>
          <p:nvPr/>
        </p:nvSpPr>
        <p:spPr bwMode="auto">
          <a:xfrm>
            <a:off x="2741613" y="4730750"/>
            <a:ext cx="2362200" cy="1676400"/>
          </a:xfrm>
          <a:prstGeom prst="rect">
            <a:avLst/>
          </a:prstGeom>
          <a:solidFill>
            <a:srgbClr val="FFFFFF"/>
          </a:solidFill>
          <a:ln w="38100">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kumimoji="1" lang="zh-CN" altLang="en-US" sz="2400" i="1">
              <a:latin typeface="Times New Roman" panose="02020603050405020304" pitchFamily="18" charset="0"/>
              <a:ea typeface="宋体" panose="02010600030101010101" pitchFamily="2" charset="-122"/>
            </a:endParaRPr>
          </a:p>
        </p:txBody>
      </p:sp>
      <p:sp>
        <p:nvSpPr>
          <p:cNvPr id="5" name="Text Box 3">
            <a:extLst>
              <a:ext uri="{FF2B5EF4-FFF2-40B4-BE49-F238E27FC236}">
                <a16:creationId xmlns:a16="http://schemas.microsoft.com/office/drawing/2014/main" id="{21E71F9E-9C27-8E1F-77E1-E694A9575D8B}"/>
              </a:ext>
            </a:extLst>
          </p:cNvPr>
          <p:cNvSpPr txBox="1">
            <a:spLocks noChangeArrowheads="1"/>
          </p:cNvSpPr>
          <p:nvPr/>
        </p:nvSpPr>
        <p:spPr bwMode="auto">
          <a:xfrm>
            <a:off x="4494214" y="4779963"/>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zh-CN" sz="1400" b="1">
                <a:latin typeface="Times New Roman" panose="02020603050405020304" pitchFamily="18" charset="0"/>
                <a:ea typeface="宋体" panose="02010600030101010101" pitchFamily="2" charset="-122"/>
              </a:rPr>
              <a:t>A0</a:t>
            </a:r>
          </a:p>
        </p:txBody>
      </p:sp>
      <p:sp>
        <p:nvSpPr>
          <p:cNvPr id="6" name="Text Box 4">
            <a:extLst>
              <a:ext uri="{FF2B5EF4-FFF2-40B4-BE49-F238E27FC236}">
                <a16:creationId xmlns:a16="http://schemas.microsoft.com/office/drawing/2014/main" id="{C3C6F419-C692-DEC0-4CFD-616EF9D43545}"/>
              </a:ext>
            </a:extLst>
          </p:cNvPr>
          <p:cNvSpPr txBox="1">
            <a:spLocks noChangeArrowheads="1"/>
          </p:cNvSpPr>
          <p:nvPr/>
        </p:nvSpPr>
        <p:spPr bwMode="auto">
          <a:xfrm>
            <a:off x="2116138" y="4502151"/>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841</a:t>
            </a:r>
          </a:p>
        </p:txBody>
      </p:sp>
      <p:sp>
        <p:nvSpPr>
          <p:cNvPr id="7" name="Text Box 5">
            <a:extLst>
              <a:ext uri="{FF2B5EF4-FFF2-40B4-BE49-F238E27FC236}">
                <a16:creationId xmlns:a16="http://schemas.microsoft.com/office/drawing/2014/main" id="{680D65C5-4548-C305-7DBB-F44802645308}"/>
              </a:ext>
            </a:extLst>
          </p:cNvPr>
          <p:cNvSpPr txBox="1">
            <a:spLocks noChangeArrowheads="1"/>
          </p:cNvSpPr>
          <p:nvPr/>
        </p:nvSpPr>
        <p:spPr bwMode="auto">
          <a:xfrm>
            <a:off x="4859338" y="6410326"/>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1189</a:t>
            </a:r>
          </a:p>
        </p:txBody>
      </p:sp>
      <p:sp>
        <p:nvSpPr>
          <p:cNvPr id="8" name="Text Box 6">
            <a:extLst>
              <a:ext uri="{FF2B5EF4-FFF2-40B4-BE49-F238E27FC236}">
                <a16:creationId xmlns:a16="http://schemas.microsoft.com/office/drawing/2014/main" id="{49CE4116-4B1C-777C-FA9C-C69057B012C9}"/>
              </a:ext>
            </a:extLst>
          </p:cNvPr>
          <p:cNvSpPr txBox="1">
            <a:spLocks noChangeArrowheads="1"/>
          </p:cNvSpPr>
          <p:nvPr/>
        </p:nvSpPr>
        <p:spPr bwMode="auto">
          <a:xfrm>
            <a:off x="2268538" y="6330951"/>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zh-CN" altLang="en-US">
                <a:solidFill>
                  <a:srgbClr val="000066"/>
                </a:solidFill>
                <a:latin typeface="Times New Roman" panose="02020603050405020304" pitchFamily="18" charset="0"/>
                <a:ea typeface="宋体" panose="02010600030101010101" pitchFamily="2" charset="-122"/>
              </a:rPr>
              <a:t>0</a:t>
            </a:r>
          </a:p>
        </p:txBody>
      </p:sp>
      <p:grpSp>
        <p:nvGrpSpPr>
          <p:cNvPr id="9" name="Group 7">
            <a:extLst>
              <a:ext uri="{FF2B5EF4-FFF2-40B4-BE49-F238E27FC236}">
                <a16:creationId xmlns:a16="http://schemas.microsoft.com/office/drawing/2014/main" id="{5636D1FA-ECE4-F587-B57A-7EEFD3926A4F}"/>
              </a:ext>
            </a:extLst>
          </p:cNvPr>
          <p:cNvGrpSpPr>
            <a:grpSpLocks/>
          </p:cNvGrpSpPr>
          <p:nvPr/>
        </p:nvGrpSpPr>
        <p:grpSpPr bwMode="auto">
          <a:xfrm>
            <a:off x="2725738" y="4741864"/>
            <a:ext cx="1460500" cy="1990725"/>
            <a:chOff x="1056" y="2640"/>
            <a:chExt cx="920" cy="1254"/>
          </a:xfrm>
        </p:grpSpPr>
        <p:sp>
          <p:nvSpPr>
            <p:cNvPr id="10" name="Freeform 8">
              <a:extLst>
                <a:ext uri="{FF2B5EF4-FFF2-40B4-BE49-F238E27FC236}">
                  <a16:creationId xmlns:a16="http://schemas.microsoft.com/office/drawing/2014/main" id="{DC335F66-224F-6FC8-21AC-40AB22C460A2}"/>
                </a:ext>
              </a:extLst>
            </p:cNvPr>
            <p:cNvSpPr>
              <a:spLocks/>
            </p:cNvSpPr>
            <p:nvPr/>
          </p:nvSpPr>
          <p:spPr bwMode="auto">
            <a:xfrm>
              <a:off x="1056" y="2640"/>
              <a:ext cx="757" cy="1061"/>
            </a:xfrm>
            <a:custGeom>
              <a:avLst/>
              <a:gdLst>
                <a:gd name="T0" fmla="*/ 21 w 4528"/>
                <a:gd name="T1" fmla="*/ 0 h 6410"/>
                <a:gd name="T2" fmla="*/ 0 w 4528"/>
                <a:gd name="T3" fmla="*/ 0 h 6410"/>
                <a:gd name="T4" fmla="*/ 0 w 4528"/>
                <a:gd name="T5" fmla="*/ 29 h 6410"/>
                <a:gd name="T6" fmla="*/ 21 w 4528"/>
                <a:gd name="T7" fmla="*/ 29 h 6410"/>
                <a:gd name="T8" fmla="*/ 21 w 4528"/>
                <a:gd name="T9" fmla="*/ 0 h 6410"/>
                <a:gd name="T10" fmla="*/ 21 w 4528"/>
                <a:gd name="T11" fmla="*/ 0 h 6410"/>
                <a:gd name="T12" fmla="*/ 0 60000 65536"/>
                <a:gd name="T13" fmla="*/ 0 60000 65536"/>
                <a:gd name="T14" fmla="*/ 0 60000 65536"/>
                <a:gd name="T15" fmla="*/ 0 60000 65536"/>
                <a:gd name="T16" fmla="*/ 0 60000 65536"/>
                <a:gd name="T17" fmla="*/ 0 60000 65536"/>
                <a:gd name="T18" fmla="*/ 0 w 4528"/>
                <a:gd name="T19" fmla="*/ 0 h 6410"/>
                <a:gd name="T20" fmla="*/ 4528 w 4528"/>
                <a:gd name="T21" fmla="*/ 6410 h 6410"/>
              </a:gdLst>
              <a:ahLst/>
              <a:cxnLst>
                <a:cxn ang="T12">
                  <a:pos x="T0" y="T1"/>
                </a:cxn>
                <a:cxn ang="T13">
                  <a:pos x="T2" y="T3"/>
                </a:cxn>
                <a:cxn ang="T14">
                  <a:pos x="T4" y="T5"/>
                </a:cxn>
                <a:cxn ang="T15">
                  <a:pos x="T6" y="T7"/>
                </a:cxn>
                <a:cxn ang="T16">
                  <a:pos x="T8" y="T9"/>
                </a:cxn>
                <a:cxn ang="T17">
                  <a:pos x="T10" y="T11"/>
                </a:cxn>
              </a:cxnLst>
              <a:rect l="T18" t="T19" r="T20" b="T21"/>
              <a:pathLst>
                <a:path w="4528" h="6410">
                  <a:moveTo>
                    <a:pt x="4527" y="0"/>
                  </a:moveTo>
                  <a:lnTo>
                    <a:pt x="0" y="0"/>
                  </a:lnTo>
                  <a:lnTo>
                    <a:pt x="0" y="6410"/>
                  </a:lnTo>
                  <a:lnTo>
                    <a:pt x="4527" y="6410"/>
                  </a:lnTo>
                  <a:lnTo>
                    <a:pt x="4527" y="0"/>
                  </a:lnTo>
                  <a:lnTo>
                    <a:pt x="4528" y="0"/>
                  </a:lnTo>
                </a:path>
              </a:pathLst>
            </a:custGeom>
            <a:solidFill>
              <a:srgbClr val="FFCC00"/>
            </a:solidFill>
            <a:ln w="28575">
              <a:solidFill>
                <a:schemeClr val="folHlink"/>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1" name="Rectangle 9">
              <a:extLst>
                <a:ext uri="{FF2B5EF4-FFF2-40B4-BE49-F238E27FC236}">
                  <a16:creationId xmlns:a16="http://schemas.microsoft.com/office/drawing/2014/main" id="{64CE70F6-4A49-1347-A439-F41AC94375E5}"/>
                </a:ext>
              </a:extLst>
            </p:cNvPr>
            <p:cNvSpPr>
              <a:spLocks noChangeArrowheads="1"/>
            </p:cNvSpPr>
            <p:nvPr/>
          </p:nvSpPr>
          <p:spPr bwMode="auto">
            <a:xfrm>
              <a:off x="1590" y="2671"/>
              <a:ext cx="2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zh-CN" sz="1400" b="1">
                  <a:latin typeface="Times New Roman" panose="02020603050405020304" pitchFamily="18" charset="0"/>
                  <a:ea typeface="宋体" panose="02010600030101010101" pitchFamily="2" charset="-122"/>
                </a:rPr>
                <a:t>A1</a:t>
              </a:r>
            </a:p>
          </p:txBody>
        </p:sp>
        <p:sp>
          <p:nvSpPr>
            <p:cNvPr id="12" name="Rectangle 10">
              <a:extLst>
                <a:ext uri="{FF2B5EF4-FFF2-40B4-BE49-F238E27FC236}">
                  <a16:creationId xmlns:a16="http://schemas.microsoft.com/office/drawing/2014/main" id="{D1B86912-A40B-AFFD-143C-19030CA9C040}"/>
                </a:ext>
              </a:extLst>
            </p:cNvPr>
            <p:cNvSpPr>
              <a:spLocks noChangeArrowheads="1"/>
            </p:cNvSpPr>
            <p:nvPr/>
          </p:nvSpPr>
          <p:spPr bwMode="auto">
            <a:xfrm>
              <a:off x="1760" y="3721"/>
              <a:ext cx="2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594</a:t>
              </a:r>
            </a:p>
          </p:txBody>
        </p:sp>
      </p:grpSp>
      <p:sp>
        <p:nvSpPr>
          <p:cNvPr id="13" name="Text Box 11">
            <a:extLst>
              <a:ext uri="{FF2B5EF4-FFF2-40B4-BE49-F238E27FC236}">
                <a16:creationId xmlns:a16="http://schemas.microsoft.com/office/drawing/2014/main" id="{C2173D13-0B7C-C90F-2770-8EB63D175822}"/>
              </a:ext>
            </a:extLst>
          </p:cNvPr>
          <p:cNvSpPr txBox="1">
            <a:spLocks noChangeArrowheads="1"/>
          </p:cNvSpPr>
          <p:nvPr/>
        </p:nvSpPr>
        <p:spPr bwMode="auto">
          <a:xfrm>
            <a:off x="5772150" y="2060575"/>
            <a:ext cx="4319588"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kumimoji="1" lang="zh-CN" altLang="en-US" sz="2800" b="1" dirty="0">
                <a:latin typeface="Times New Roman" panose="02020603050405020304" pitchFamily="18" charset="0"/>
                <a:ea typeface="楷体_GB2312" pitchFamily="49" charset="-122"/>
              </a:rPr>
              <a:t>        必要时，可以选用所规定的</a:t>
            </a:r>
            <a:r>
              <a:rPr kumimoji="1" lang="zh-CN" altLang="en-US" sz="2800" b="1" dirty="0">
                <a:solidFill>
                  <a:srgbClr val="FF0000"/>
                </a:solidFill>
                <a:latin typeface="Times New Roman" panose="02020603050405020304" pitchFamily="18" charset="0"/>
                <a:ea typeface="楷体_GB2312" pitchFamily="49" charset="-122"/>
              </a:rPr>
              <a:t>加长幅面</a:t>
            </a:r>
            <a:r>
              <a:rPr kumimoji="1" lang="zh-CN" altLang="en-US" sz="2800" b="1" dirty="0">
                <a:latin typeface="Times New Roman" panose="02020603050405020304" pitchFamily="18" charset="0"/>
                <a:ea typeface="楷体_GB2312" pitchFamily="49" charset="-122"/>
              </a:rPr>
              <a:t>。</a:t>
            </a:r>
          </a:p>
          <a:p>
            <a:pPr eaLnBrk="1" hangingPunct="1">
              <a:lnSpc>
                <a:spcPct val="90000"/>
              </a:lnSpc>
            </a:pPr>
            <a:r>
              <a:rPr kumimoji="1" lang="zh-CN" altLang="en-US" sz="2800" b="1" dirty="0">
                <a:latin typeface="Times New Roman" panose="02020603050405020304" pitchFamily="18" charset="0"/>
                <a:ea typeface="楷体_GB2312" pitchFamily="49" charset="-122"/>
              </a:rPr>
              <a:t>        幅面的尺寸由基本幅面的</a:t>
            </a:r>
            <a:r>
              <a:rPr kumimoji="1" lang="zh-CN" altLang="en-US" sz="2800" b="1" dirty="0">
                <a:solidFill>
                  <a:srgbClr val="FF0000"/>
                </a:solidFill>
                <a:latin typeface="Times New Roman" panose="02020603050405020304" pitchFamily="18" charset="0"/>
                <a:ea typeface="楷体_GB2312" pitchFamily="49" charset="-122"/>
              </a:rPr>
              <a:t>短边乘整数倍</a:t>
            </a:r>
            <a:r>
              <a:rPr kumimoji="1" lang="zh-CN" altLang="en-US" sz="2800" b="1" dirty="0">
                <a:latin typeface="Times New Roman" panose="02020603050405020304" pitchFamily="18" charset="0"/>
                <a:ea typeface="楷体_GB2312" pitchFamily="49" charset="-122"/>
              </a:rPr>
              <a:t>增加后得出。</a:t>
            </a:r>
          </a:p>
        </p:txBody>
      </p:sp>
      <p:grpSp>
        <p:nvGrpSpPr>
          <p:cNvPr id="14" name="Group 15">
            <a:extLst>
              <a:ext uri="{FF2B5EF4-FFF2-40B4-BE49-F238E27FC236}">
                <a16:creationId xmlns:a16="http://schemas.microsoft.com/office/drawing/2014/main" id="{67436BBE-5A11-F656-FFCC-D58F67C43498}"/>
              </a:ext>
            </a:extLst>
          </p:cNvPr>
          <p:cNvGrpSpPr>
            <a:grpSpLocks/>
          </p:cNvGrpSpPr>
          <p:nvPr/>
        </p:nvGrpSpPr>
        <p:grpSpPr bwMode="auto">
          <a:xfrm>
            <a:off x="2232025" y="5421313"/>
            <a:ext cx="1766888" cy="989012"/>
            <a:chOff x="549" y="3329"/>
            <a:chExt cx="1113" cy="623"/>
          </a:xfrm>
        </p:grpSpPr>
        <p:sp>
          <p:nvSpPr>
            <p:cNvPr id="15" name="Rectangle 16">
              <a:extLst>
                <a:ext uri="{FF2B5EF4-FFF2-40B4-BE49-F238E27FC236}">
                  <a16:creationId xmlns:a16="http://schemas.microsoft.com/office/drawing/2014/main" id="{59C84C24-F517-B10E-6198-A07DF33FD0B2}"/>
                </a:ext>
              </a:extLst>
            </p:cNvPr>
            <p:cNvSpPr>
              <a:spLocks noChangeArrowheads="1"/>
            </p:cNvSpPr>
            <p:nvPr/>
          </p:nvSpPr>
          <p:spPr bwMode="auto">
            <a:xfrm>
              <a:off x="549" y="3329"/>
              <a:ext cx="36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420</a:t>
              </a:r>
            </a:p>
          </p:txBody>
        </p:sp>
        <p:sp>
          <p:nvSpPr>
            <p:cNvPr id="16" name="Freeform 17">
              <a:extLst>
                <a:ext uri="{FF2B5EF4-FFF2-40B4-BE49-F238E27FC236}">
                  <a16:creationId xmlns:a16="http://schemas.microsoft.com/office/drawing/2014/main" id="{582C5EB5-E3E9-18F2-4C9A-27E75D540CEA}"/>
                </a:ext>
              </a:extLst>
            </p:cNvPr>
            <p:cNvSpPr>
              <a:spLocks/>
            </p:cNvSpPr>
            <p:nvPr/>
          </p:nvSpPr>
          <p:spPr bwMode="auto">
            <a:xfrm>
              <a:off x="860" y="3429"/>
              <a:ext cx="756" cy="523"/>
            </a:xfrm>
            <a:custGeom>
              <a:avLst/>
              <a:gdLst>
                <a:gd name="T0" fmla="*/ 0 w 4527"/>
                <a:gd name="T1" fmla="*/ 0 h 3204"/>
                <a:gd name="T2" fmla="*/ 21 w 4527"/>
                <a:gd name="T3" fmla="*/ 0 h 3204"/>
                <a:gd name="T4" fmla="*/ 21 w 4527"/>
                <a:gd name="T5" fmla="*/ 14 h 3204"/>
                <a:gd name="T6" fmla="*/ 0 w 4527"/>
                <a:gd name="T7" fmla="*/ 14 h 3204"/>
                <a:gd name="T8" fmla="*/ 0 w 4527"/>
                <a:gd name="T9" fmla="*/ 0 h 3204"/>
                <a:gd name="T10" fmla="*/ 0 w 4527"/>
                <a:gd name="T11" fmla="*/ 0 h 3204"/>
                <a:gd name="T12" fmla="*/ 0 60000 65536"/>
                <a:gd name="T13" fmla="*/ 0 60000 65536"/>
                <a:gd name="T14" fmla="*/ 0 60000 65536"/>
                <a:gd name="T15" fmla="*/ 0 60000 65536"/>
                <a:gd name="T16" fmla="*/ 0 60000 65536"/>
                <a:gd name="T17" fmla="*/ 0 60000 65536"/>
                <a:gd name="T18" fmla="*/ 0 w 4527"/>
                <a:gd name="T19" fmla="*/ 0 h 3204"/>
                <a:gd name="T20" fmla="*/ 4527 w 4527"/>
                <a:gd name="T21" fmla="*/ 3204 h 3204"/>
              </a:gdLst>
              <a:ahLst/>
              <a:cxnLst>
                <a:cxn ang="T12">
                  <a:pos x="T0" y="T1"/>
                </a:cxn>
                <a:cxn ang="T13">
                  <a:pos x="T2" y="T3"/>
                </a:cxn>
                <a:cxn ang="T14">
                  <a:pos x="T4" y="T5"/>
                </a:cxn>
                <a:cxn ang="T15">
                  <a:pos x="T6" y="T7"/>
                </a:cxn>
                <a:cxn ang="T16">
                  <a:pos x="T8" y="T9"/>
                </a:cxn>
                <a:cxn ang="T17">
                  <a:pos x="T10" y="T11"/>
                </a:cxn>
              </a:cxnLst>
              <a:rect l="T18" t="T19" r="T20" b="T21"/>
              <a:pathLst>
                <a:path w="4527" h="3204">
                  <a:moveTo>
                    <a:pt x="0" y="0"/>
                  </a:moveTo>
                  <a:lnTo>
                    <a:pt x="4527" y="0"/>
                  </a:lnTo>
                  <a:lnTo>
                    <a:pt x="4527" y="3204"/>
                  </a:lnTo>
                  <a:lnTo>
                    <a:pt x="0" y="3204"/>
                  </a:lnTo>
                  <a:lnTo>
                    <a:pt x="0" y="0"/>
                  </a:lnTo>
                  <a:lnTo>
                    <a:pt x="1" y="0"/>
                  </a:lnTo>
                </a:path>
              </a:pathLst>
            </a:custGeom>
            <a:solidFill>
              <a:srgbClr val="99CC00"/>
            </a:solidFill>
            <a:ln w="28575">
              <a:solidFill>
                <a:srgbClr val="FF99CC"/>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7" name="Rectangle 18">
              <a:extLst>
                <a:ext uri="{FF2B5EF4-FFF2-40B4-BE49-F238E27FC236}">
                  <a16:creationId xmlns:a16="http://schemas.microsoft.com/office/drawing/2014/main" id="{9D4797B9-1CFF-183F-8BA9-C764B38141A5}"/>
                </a:ext>
              </a:extLst>
            </p:cNvPr>
            <p:cNvSpPr>
              <a:spLocks noChangeArrowheads="1"/>
            </p:cNvSpPr>
            <p:nvPr/>
          </p:nvSpPr>
          <p:spPr bwMode="auto">
            <a:xfrm>
              <a:off x="1364" y="3446"/>
              <a:ext cx="29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zh-CN" sz="1400" b="1">
                  <a:latin typeface="Times New Roman" panose="02020603050405020304" pitchFamily="18" charset="0"/>
                  <a:ea typeface="宋体" panose="02010600030101010101" pitchFamily="2" charset="-122"/>
                </a:rPr>
                <a:t>A2</a:t>
              </a:r>
            </a:p>
          </p:txBody>
        </p:sp>
      </p:grpSp>
      <p:grpSp>
        <p:nvGrpSpPr>
          <p:cNvPr id="18" name="Group 19">
            <a:extLst>
              <a:ext uri="{FF2B5EF4-FFF2-40B4-BE49-F238E27FC236}">
                <a16:creationId xmlns:a16="http://schemas.microsoft.com/office/drawing/2014/main" id="{96405BAB-A8CB-F62D-0A96-D38E76342A52}"/>
              </a:ext>
            </a:extLst>
          </p:cNvPr>
          <p:cNvGrpSpPr>
            <a:grpSpLocks/>
          </p:cNvGrpSpPr>
          <p:nvPr/>
        </p:nvGrpSpPr>
        <p:grpSpPr bwMode="auto">
          <a:xfrm>
            <a:off x="2725739" y="5580064"/>
            <a:ext cx="827087" cy="1150937"/>
            <a:chOff x="860" y="3429"/>
            <a:chExt cx="521" cy="725"/>
          </a:xfrm>
        </p:grpSpPr>
        <p:sp>
          <p:nvSpPr>
            <p:cNvPr id="19" name="Rectangle 20">
              <a:extLst>
                <a:ext uri="{FF2B5EF4-FFF2-40B4-BE49-F238E27FC236}">
                  <a16:creationId xmlns:a16="http://schemas.microsoft.com/office/drawing/2014/main" id="{527FCB0C-3CB5-0E2E-8D0D-AC2E4C698AC6}"/>
                </a:ext>
              </a:extLst>
            </p:cNvPr>
            <p:cNvSpPr>
              <a:spLocks noChangeArrowheads="1"/>
            </p:cNvSpPr>
            <p:nvPr/>
          </p:nvSpPr>
          <p:spPr bwMode="auto">
            <a:xfrm>
              <a:off x="1165" y="3981"/>
              <a:ext cx="2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297</a:t>
              </a:r>
            </a:p>
          </p:txBody>
        </p:sp>
        <p:sp>
          <p:nvSpPr>
            <p:cNvPr id="20" name="Freeform 21">
              <a:extLst>
                <a:ext uri="{FF2B5EF4-FFF2-40B4-BE49-F238E27FC236}">
                  <a16:creationId xmlns:a16="http://schemas.microsoft.com/office/drawing/2014/main" id="{EB3B0563-45F5-0299-206E-E88D8401D494}"/>
                </a:ext>
              </a:extLst>
            </p:cNvPr>
            <p:cNvSpPr>
              <a:spLocks/>
            </p:cNvSpPr>
            <p:nvPr/>
          </p:nvSpPr>
          <p:spPr bwMode="auto">
            <a:xfrm>
              <a:off x="860" y="3429"/>
              <a:ext cx="384" cy="533"/>
            </a:xfrm>
            <a:custGeom>
              <a:avLst/>
              <a:gdLst>
                <a:gd name="T0" fmla="*/ 0 w 2263"/>
                <a:gd name="T1" fmla="*/ 0 h 3204"/>
                <a:gd name="T2" fmla="*/ 11 w 2263"/>
                <a:gd name="T3" fmla="*/ 0 h 3204"/>
                <a:gd name="T4" fmla="*/ 11 w 2263"/>
                <a:gd name="T5" fmla="*/ 15 h 3204"/>
                <a:gd name="T6" fmla="*/ 0 w 2263"/>
                <a:gd name="T7" fmla="*/ 15 h 3204"/>
                <a:gd name="T8" fmla="*/ 0 w 2263"/>
                <a:gd name="T9" fmla="*/ 0 h 3204"/>
                <a:gd name="T10" fmla="*/ 0 w 2263"/>
                <a:gd name="T11" fmla="*/ 0 h 3204"/>
                <a:gd name="T12" fmla="*/ 0 60000 65536"/>
                <a:gd name="T13" fmla="*/ 0 60000 65536"/>
                <a:gd name="T14" fmla="*/ 0 60000 65536"/>
                <a:gd name="T15" fmla="*/ 0 60000 65536"/>
                <a:gd name="T16" fmla="*/ 0 60000 65536"/>
                <a:gd name="T17" fmla="*/ 0 60000 65536"/>
                <a:gd name="T18" fmla="*/ 0 w 2263"/>
                <a:gd name="T19" fmla="*/ 0 h 3204"/>
                <a:gd name="T20" fmla="*/ 2263 w 2263"/>
                <a:gd name="T21" fmla="*/ 3204 h 3204"/>
              </a:gdLst>
              <a:ahLst/>
              <a:cxnLst>
                <a:cxn ang="T12">
                  <a:pos x="T0" y="T1"/>
                </a:cxn>
                <a:cxn ang="T13">
                  <a:pos x="T2" y="T3"/>
                </a:cxn>
                <a:cxn ang="T14">
                  <a:pos x="T4" y="T5"/>
                </a:cxn>
                <a:cxn ang="T15">
                  <a:pos x="T6" y="T7"/>
                </a:cxn>
                <a:cxn ang="T16">
                  <a:pos x="T8" y="T9"/>
                </a:cxn>
                <a:cxn ang="T17">
                  <a:pos x="T10" y="T11"/>
                </a:cxn>
              </a:cxnLst>
              <a:rect l="T18" t="T19" r="T20" b="T21"/>
              <a:pathLst>
                <a:path w="2263" h="3204">
                  <a:moveTo>
                    <a:pt x="0" y="0"/>
                  </a:moveTo>
                  <a:lnTo>
                    <a:pt x="2263" y="0"/>
                  </a:lnTo>
                  <a:lnTo>
                    <a:pt x="2263" y="3204"/>
                  </a:lnTo>
                  <a:lnTo>
                    <a:pt x="0" y="3204"/>
                  </a:lnTo>
                  <a:lnTo>
                    <a:pt x="0" y="0"/>
                  </a:lnTo>
                  <a:lnTo>
                    <a:pt x="1" y="0"/>
                  </a:lnTo>
                </a:path>
              </a:pathLst>
            </a:custGeom>
            <a:solidFill>
              <a:srgbClr val="00FFFF"/>
            </a:solidFill>
            <a:ln w="28575">
              <a:solidFill>
                <a:srgbClr val="0000FF"/>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1" name="Rectangle 22">
              <a:extLst>
                <a:ext uri="{FF2B5EF4-FFF2-40B4-BE49-F238E27FC236}">
                  <a16:creationId xmlns:a16="http://schemas.microsoft.com/office/drawing/2014/main" id="{C7D2A760-2931-89FF-AB6B-7EDE03D259AE}"/>
                </a:ext>
              </a:extLst>
            </p:cNvPr>
            <p:cNvSpPr>
              <a:spLocks noChangeArrowheads="1"/>
            </p:cNvSpPr>
            <p:nvPr/>
          </p:nvSpPr>
          <p:spPr bwMode="auto">
            <a:xfrm>
              <a:off x="1032" y="3433"/>
              <a:ext cx="13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zh-CN" sz="1400" b="1">
                  <a:latin typeface="Times New Roman" panose="02020603050405020304" pitchFamily="18" charset="0"/>
                  <a:ea typeface="宋体" panose="02010600030101010101" pitchFamily="2" charset="-122"/>
                </a:rPr>
                <a:t>A3</a:t>
              </a:r>
            </a:p>
          </p:txBody>
        </p:sp>
      </p:grpSp>
      <p:grpSp>
        <p:nvGrpSpPr>
          <p:cNvPr id="22" name="Group 23">
            <a:extLst>
              <a:ext uri="{FF2B5EF4-FFF2-40B4-BE49-F238E27FC236}">
                <a16:creationId xmlns:a16="http://schemas.microsoft.com/office/drawing/2014/main" id="{02979E5E-82EC-E8C1-56F1-279582BB42D2}"/>
              </a:ext>
            </a:extLst>
          </p:cNvPr>
          <p:cNvGrpSpPr>
            <a:grpSpLocks/>
          </p:cNvGrpSpPr>
          <p:nvPr/>
        </p:nvGrpSpPr>
        <p:grpSpPr bwMode="auto">
          <a:xfrm>
            <a:off x="2255839" y="5808663"/>
            <a:ext cx="1074737" cy="609600"/>
            <a:chOff x="564" y="3573"/>
            <a:chExt cx="677" cy="384"/>
          </a:xfrm>
        </p:grpSpPr>
        <p:sp>
          <p:nvSpPr>
            <p:cNvPr id="23" name="Rectangle 24">
              <a:extLst>
                <a:ext uri="{FF2B5EF4-FFF2-40B4-BE49-F238E27FC236}">
                  <a16:creationId xmlns:a16="http://schemas.microsoft.com/office/drawing/2014/main" id="{9A061592-A7AD-9445-2E8A-044E2711AAEC}"/>
                </a:ext>
              </a:extLst>
            </p:cNvPr>
            <p:cNvSpPr>
              <a:spLocks noChangeArrowheads="1"/>
            </p:cNvSpPr>
            <p:nvPr/>
          </p:nvSpPr>
          <p:spPr bwMode="auto">
            <a:xfrm>
              <a:off x="564" y="3573"/>
              <a:ext cx="3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210</a:t>
              </a:r>
            </a:p>
          </p:txBody>
        </p:sp>
        <p:sp>
          <p:nvSpPr>
            <p:cNvPr id="24" name="Freeform 25">
              <a:extLst>
                <a:ext uri="{FF2B5EF4-FFF2-40B4-BE49-F238E27FC236}">
                  <a16:creationId xmlns:a16="http://schemas.microsoft.com/office/drawing/2014/main" id="{BDB0566C-B8EB-3A1E-A1A5-CC8319B16689}"/>
                </a:ext>
              </a:extLst>
            </p:cNvPr>
            <p:cNvSpPr>
              <a:spLocks/>
            </p:cNvSpPr>
            <p:nvPr/>
          </p:nvSpPr>
          <p:spPr bwMode="auto">
            <a:xfrm>
              <a:off x="865" y="3682"/>
              <a:ext cx="376" cy="275"/>
            </a:xfrm>
            <a:custGeom>
              <a:avLst/>
              <a:gdLst>
                <a:gd name="T0" fmla="*/ 0 w 2263"/>
                <a:gd name="T1" fmla="*/ 0 h 1602"/>
                <a:gd name="T2" fmla="*/ 10 w 2263"/>
                <a:gd name="T3" fmla="*/ 0 h 1602"/>
                <a:gd name="T4" fmla="*/ 10 w 2263"/>
                <a:gd name="T5" fmla="*/ 8 h 1602"/>
                <a:gd name="T6" fmla="*/ 0 w 2263"/>
                <a:gd name="T7" fmla="*/ 8 h 1602"/>
                <a:gd name="T8" fmla="*/ 0 w 2263"/>
                <a:gd name="T9" fmla="*/ 0 h 1602"/>
                <a:gd name="T10" fmla="*/ 0 w 2263"/>
                <a:gd name="T11" fmla="*/ 0 h 1602"/>
                <a:gd name="T12" fmla="*/ 0 60000 65536"/>
                <a:gd name="T13" fmla="*/ 0 60000 65536"/>
                <a:gd name="T14" fmla="*/ 0 60000 65536"/>
                <a:gd name="T15" fmla="*/ 0 60000 65536"/>
                <a:gd name="T16" fmla="*/ 0 60000 65536"/>
                <a:gd name="T17" fmla="*/ 0 60000 65536"/>
                <a:gd name="T18" fmla="*/ 0 w 2263"/>
                <a:gd name="T19" fmla="*/ 0 h 1602"/>
                <a:gd name="T20" fmla="*/ 2263 w 2263"/>
                <a:gd name="T21" fmla="*/ 1602 h 1602"/>
              </a:gdLst>
              <a:ahLst/>
              <a:cxnLst>
                <a:cxn ang="T12">
                  <a:pos x="T0" y="T1"/>
                </a:cxn>
                <a:cxn ang="T13">
                  <a:pos x="T2" y="T3"/>
                </a:cxn>
                <a:cxn ang="T14">
                  <a:pos x="T4" y="T5"/>
                </a:cxn>
                <a:cxn ang="T15">
                  <a:pos x="T6" y="T7"/>
                </a:cxn>
                <a:cxn ang="T16">
                  <a:pos x="T8" y="T9"/>
                </a:cxn>
                <a:cxn ang="T17">
                  <a:pos x="T10" y="T11"/>
                </a:cxn>
              </a:cxnLst>
              <a:rect l="T18" t="T19" r="T20" b="T21"/>
              <a:pathLst>
                <a:path w="2263" h="1602">
                  <a:moveTo>
                    <a:pt x="0" y="0"/>
                  </a:moveTo>
                  <a:lnTo>
                    <a:pt x="2263" y="0"/>
                  </a:lnTo>
                  <a:lnTo>
                    <a:pt x="2263" y="1602"/>
                  </a:lnTo>
                  <a:lnTo>
                    <a:pt x="0" y="1602"/>
                  </a:lnTo>
                  <a:lnTo>
                    <a:pt x="0" y="0"/>
                  </a:lnTo>
                  <a:lnTo>
                    <a:pt x="1" y="0"/>
                  </a:lnTo>
                </a:path>
              </a:pathLst>
            </a:custGeom>
            <a:solidFill>
              <a:srgbClr val="00FF00"/>
            </a:solidFill>
            <a:ln w="28575">
              <a:solidFill>
                <a:srgbClr val="80008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5" name="Rectangle 26">
              <a:extLst>
                <a:ext uri="{FF2B5EF4-FFF2-40B4-BE49-F238E27FC236}">
                  <a16:creationId xmlns:a16="http://schemas.microsoft.com/office/drawing/2014/main" id="{8089A5F1-9C35-54AB-7ACC-5EB9A0749FEB}"/>
                </a:ext>
              </a:extLst>
            </p:cNvPr>
            <p:cNvSpPr>
              <a:spLocks noChangeArrowheads="1"/>
            </p:cNvSpPr>
            <p:nvPr/>
          </p:nvSpPr>
          <p:spPr bwMode="auto">
            <a:xfrm>
              <a:off x="1032" y="3685"/>
              <a:ext cx="13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zh-CN" sz="1400" b="1">
                  <a:latin typeface="Times New Roman" panose="02020603050405020304" pitchFamily="18" charset="0"/>
                  <a:ea typeface="宋体" panose="02010600030101010101" pitchFamily="2" charset="-122"/>
                </a:rPr>
                <a:t>A4</a:t>
              </a:r>
            </a:p>
          </p:txBody>
        </p:sp>
      </p:grpSp>
      <p:grpSp>
        <p:nvGrpSpPr>
          <p:cNvPr id="26" name="Group 27">
            <a:extLst>
              <a:ext uri="{FF2B5EF4-FFF2-40B4-BE49-F238E27FC236}">
                <a16:creationId xmlns:a16="http://schemas.microsoft.com/office/drawing/2014/main" id="{16906045-D794-BE3A-9B7B-539715A6F843}"/>
              </a:ext>
            </a:extLst>
          </p:cNvPr>
          <p:cNvGrpSpPr>
            <a:grpSpLocks/>
          </p:cNvGrpSpPr>
          <p:nvPr/>
        </p:nvGrpSpPr>
        <p:grpSpPr bwMode="auto">
          <a:xfrm>
            <a:off x="2192338" y="4132263"/>
            <a:ext cx="1136650" cy="1435100"/>
            <a:chOff x="524" y="2517"/>
            <a:chExt cx="716" cy="904"/>
          </a:xfrm>
        </p:grpSpPr>
        <p:grpSp>
          <p:nvGrpSpPr>
            <p:cNvPr id="27" name="Group 28">
              <a:extLst>
                <a:ext uri="{FF2B5EF4-FFF2-40B4-BE49-F238E27FC236}">
                  <a16:creationId xmlns:a16="http://schemas.microsoft.com/office/drawing/2014/main" id="{811B09E3-B77F-DD74-82DD-E75009907949}"/>
                </a:ext>
              </a:extLst>
            </p:cNvPr>
            <p:cNvGrpSpPr>
              <a:grpSpLocks/>
            </p:cNvGrpSpPr>
            <p:nvPr/>
          </p:nvGrpSpPr>
          <p:grpSpPr bwMode="auto">
            <a:xfrm>
              <a:off x="860" y="2613"/>
              <a:ext cx="380" cy="808"/>
              <a:chOff x="860" y="2613"/>
              <a:chExt cx="380" cy="808"/>
            </a:xfrm>
          </p:grpSpPr>
          <p:grpSp>
            <p:nvGrpSpPr>
              <p:cNvPr id="34" name="Group 29">
                <a:extLst>
                  <a:ext uri="{FF2B5EF4-FFF2-40B4-BE49-F238E27FC236}">
                    <a16:creationId xmlns:a16="http://schemas.microsoft.com/office/drawing/2014/main" id="{824FCEAE-CBC3-F73C-F0D6-4C45DCB16F22}"/>
                  </a:ext>
                </a:extLst>
              </p:cNvPr>
              <p:cNvGrpSpPr>
                <a:grpSpLocks/>
              </p:cNvGrpSpPr>
              <p:nvPr/>
            </p:nvGrpSpPr>
            <p:grpSpPr bwMode="auto">
              <a:xfrm>
                <a:off x="860" y="2613"/>
                <a:ext cx="380" cy="808"/>
                <a:chOff x="860" y="2613"/>
                <a:chExt cx="380" cy="808"/>
              </a:xfrm>
            </p:grpSpPr>
            <p:sp>
              <p:nvSpPr>
                <p:cNvPr id="36" name="Freeform 30">
                  <a:extLst>
                    <a:ext uri="{FF2B5EF4-FFF2-40B4-BE49-F238E27FC236}">
                      <a16:creationId xmlns:a16="http://schemas.microsoft.com/office/drawing/2014/main" id="{FC30DBB6-C13E-6CF0-53E7-8745049E1052}"/>
                    </a:ext>
                  </a:extLst>
                </p:cNvPr>
                <p:cNvSpPr>
                  <a:spLocks/>
                </p:cNvSpPr>
                <p:nvPr/>
              </p:nvSpPr>
              <p:spPr bwMode="auto">
                <a:xfrm>
                  <a:off x="1239" y="2882"/>
                  <a:ext cx="1" cy="539"/>
                </a:xfrm>
                <a:custGeom>
                  <a:avLst/>
                  <a:gdLst>
                    <a:gd name="T0" fmla="*/ 0 w 2"/>
                    <a:gd name="T1" fmla="*/ 15 h 3206"/>
                    <a:gd name="T2" fmla="*/ 0 w 2"/>
                    <a:gd name="T3" fmla="*/ 0 h 3206"/>
                    <a:gd name="T4" fmla="*/ 1 w 2"/>
                    <a:gd name="T5" fmla="*/ 0 h 3206"/>
                    <a:gd name="T6" fmla="*/ 0 60000 65536"/>
                    <a:gd name="T7" fmla="*/ 0 60000 65536"/>
                    <a:gd name="T8" fmla="*/ 0 60000 65536"/>
                    <a:gd name="T9" fmla="*/ 0 w 2"/>
                    <a:gd name="T10" fmla="*/ 0 h 3206"/>
                    <a:gd name="T11" fmla="*/ 2 w 2"/>
                    <a:gd name="T12" fmla="*/ 3206 h 3206"/>
                  </a:gdLst>
                  <a:ahLst/>
                  <a:cxnLst>
                    <a:cxn ang="T6">
                      <a:pos x="T0" y="T1"/>
                    </a:cxn>
                    <a:cxn ang="T7">
                      <a:pos x="T2" y="T3"/>
                    </a:cxn>
                    <a:cxn ang="T8">
                      <a:pos x="T4" y="T5"/>
                    </a:cxn>
                  </a:cxnLst>
                  <a:rect l="T9" t="T10" r="T11" b="T12"/>
                  <a:pathLst>
                    <a:path w="2" h="3206">
                      <a:moveTo>
                        <a:pt x="0" y="3206"/>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7" name="Freeform 31">
                  <a:extLst>
                    <a:ext uri="{FF2B5EF4-FFF2-40B4-BE49-F238E27FC236}">
                      <a16:creationId xmlns:a16="http://schemas.microsoft.com/office/drawing/2014/main" id="{1DC0E03C-B63D-C63F-6569-8B60E02F2FB6}"/>
                    </a:ext>
                  </a:extLst>
                </p:cNvPr>
                <p:cNvSpPr>
                  <a:spLocks/>
                </p:cNvSpPr>
                <p:nvPr/>
              </p:nvSpPr>
              <p:spPr bwMode="auto">
                <a:xfrm>
                  <a:off x="860" y="3152"/>
                  <a:ext cx="379" cy="1"/>
                </a:xfrm>
                <a:custGeom>
                  <a:avLst/>
                  <a:gdLst>
                    <a:gd name="T0" fmla="*/ 11 w 2263"/>
                    <a:gd name="T1" fmla="*/ 0 h 1"/>
                    <a:gd name="T2" fmla="*/ 0 w 2263"/>
                    <a:gd name="T3" fmla="*/ 0 h 1"/>
                    <a:gd name="T4" fmla="*/ 0 w 2263"/>
                    <a:gd name="T5" fmla="*/ 0 h 1"/>
                    <a:gd name="T6" fmla="*/ 0 60000 65536"/>
                    <a:gd name="T7" fmla="*/ 0 60000 65536"/>
                    <a:gd name="T8" fmla="*/ 0 60000 65536"/>
                    <a:gd name="T9" fmla="*/ 0 w 2263"/>
                    <a:gd name="T10" fmla="*/ 0 h 1"/>
                    <a:gd name="T11" fmla="*/ 2263 w 2263"/>
                    <a:gd name="T12" fmla="*/ 1 h 1"/>
                  </a:gdLst>
                  <a:ahLst/>
                  <a:cxnLst>
                    <a:cxn ang="T6">
                      <a:pos x="T0" y="T1"/>
                    </a:cxn>
                    <a:cxn ang="T7">
                      <a:pos x="T2" y="T3"/>
                    </a:cxn>
                    <a:cxn ang="T8">
                      <a:pos x="T4" y="T5"/>
                    </a:cxn>
                  </a:cxnLst>
                  <a:rect l="T9" t="T10" r="T11" b="T12"/>
                  <a:pathLst>
                    <a:path w="2263" h="1">
                      <a:moveTo>
                        <a:pt x="2263" y="0"/>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8" name="Freeform 32">
                  <a:extLst>
                    <a:ext uri="{FF2B5EF4-FFF2-40B4-BE49-F238E27FC236}">
                      <a16:creationId xmlns:a16="http://schemas.microsoft.com/office/drawing/2014/main" id="{03D43AE6-2AE2-8339-1CD6-A6F98C076B00}"/>
                    </a:ext>
                  </a:extLst>
                </p:cNvPr>
                <p:cNvSpPr>
                  <a:spLocks/>
                </p:cNvSpPr>
                <p:nvPr/>
              </p:nvSpPr>
              <p:spPr bwMode="auto">
                <a:xfrm>
                  <a:off x="860" y="2613"/>
                  <a:ext cx="380" cy="2"/>
                </a:xfrm>
                <a:custGeom>
                  <a:avLst/>
                  <a:gdLst>
                    <a:gd name="T0" fmla="*/ 0 w 2265"/>
                    <a:gd name="T1" fmla="*/ 0 h 2"/>
                    <a:gd name="T2" fmla="*/ 11 w 2265"/>
                    <a:gd name="T3" fmla="*/ 0 h 2"/>
                    <a:gd name="T4" fmla="*/ 11 w 2265"/>
                    <a:gd name="T5" fmla="*/ 0 h 2"/>
                    <a:gd name="T6" fmla="*/ 0 60000 65536"/>
                    <a:gd name="T7" fmla="*/ 0 60000 65536"/>
                    <a:gd name="T8" fmla="*/ 0 60000 65536"/>
                    <a:gd name="T9" fmla="*/ 0 w 2265"/>
                    <a:gd name="T10" fmla="*/ 0 h 2"/>
                    <a:gd name="T11" fmla="*/ 2265 w 2265"/>
                    <a:gd name="T12" fmla="*/ 2 h 2"/>
                  </a:gdLst>
                  <a:ahLst/>
                  <a:cxnLst>
                    <a:cxn ang="T6">
                      <a:pos x="T0" y="T1"/>
                    </a:cxn>
                    <a:cxn ang="T7">
                      <a:pos x="T2" y="T3"/>
                    </a:cxn>
                    <a:cxn ang="T8">
                      <a:pos x="T4" y="T5"/>
                    </a:cxn>
                  </a:cxnLst>
                  <a:rect l="T9" t="T10" r="T11" b="T12"/>
                  <a:pathLst>
                    <a:path w="2265" h="2">
                      <a:moveTo>
                        <a:pt x="0" y="0"/>
                      </a:moveTo>
                      <a:lnTo>
                        <a:pt x="2263" y="0"/>
                      </a:lnTo>
                      <a:lnTo>
                        <a:pt x="2265"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9" name="Freeform 33">
                  <a:extLst>
                    <a:ext uri="{FF2B5EF4-FFF2-40B4-BE49-F238E27FC236}">
                      <a16:creationId xmlns:a16="http://schemas.microsoft.com/office/drawing/2014/main" id="{2490A2E8-20EF-54F6-4EBD-23B86DF37515}"/>
                    </a:ext>
                  </a:extLst>
                </p:cNvPr>
                <p:cNvSpPr>
                  <a:spLocks/>
                </p:cNvSpPr>
                <p:nvPr/>
              </p:nvSpPr>
              <p:spPr bwMode="auto">
                <a:xfrm>
                  <a:off x="860" y="2613"/>
                  <a:ext cx="2" cy="269"/>
                </a:xfrm>
                <a:custGeom>
                  <a:avLst/>
                  <a:gdLst>
                    <a:gd name="T0" fmla="*/ 0 w 1"/>
                    <a:gd name="T1" fmla="*/ 8 h 1600"/>
                    <a:gd name="T2" fmla="*/ 0 w 1"/>
                    <a:gd name="T3" fmla="*/ 0 h 1600"/>
                    <a:gd name="T4" fmla="*/ 8 w 1"/>
                    <a:gd name="T5" fmla="*/ 0 h 1600"/>
                    <a:gd name="T6" fmla="*/ 0 60000 65536"/>
                    <a:gd name="T7" fmla="*/ 0 60000 65536"/>
                    <a:gd name="T8" fmla="*/ 0 60000 65536"/>
                    <a:gd name="T9" fmla="*/ 0 w 1"/>
                    <a:gd name="T10" fmla="*/ 0 h 1600"/>
                    <a:gd name="T11" fmla="*/ 1 w 1"/>
                    <a:gd name="T12" fmla="*/ 1600 h 1600"/>
                  </a:gdLst>
                  <a:ahLst/>
                  <a:cxnLst>
                    <a:cxn ang="T6">
                      <a:pos x="T0" y="T1"/>
                    </a:cxn>
                    <a:cxn ang="T7">
                      <a:pos x="T2" y="T3"/>
                    </a:cxn>
                    <a:cxn ang="T8">
                      <a:pos x="T4" y="T5"/>
                    </a:cxn>
                  </a:cxnLst>
                  <a:rect l="T9" t="T10" r="T11" b="T12"/>
                  <a:pathLst>
                    <a:path w="1" h="1600">
                      <a:moveTo>
                        <a:pt x="0" y="1600"/>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35" name="Freeform 34">
                <a:extLst>
                  <a:ext uri="{FF2B5EF4-FFF2-40B4-BE49-F238E27FC236}">
                    <a16:creationId xmlns:a16="http://schemas.microsoft.com/office/drawing/2014/main" id="{B0124D7D-8FBC-4DE1-6470-53A33349CC6F}"/>
                  </a:ext>
                </a:extLst>
              </p:cNvPr>
              <p:cNvSpPr>
                <a:spLocks/>
              </p:cNvSpPr>
              <p:nvPr/>
            </p:nvSpPr>
            <p:spPr bwMode="auto">
              <a:xfrm>
                <a:off x="1239" y="2613"/>
                <a:ext cx="1" cy="269"/>
              </a:xfrm>
              <a:custGeom>
                <a:avLst/>
                <a:gdLst>
                  <a:gd name="T0" fmla="*/ 0 w 2"/>
                  <a:gd name="T1" fmla="*/ 0 h 1600"/>
                  <a:gd name="T2" fmla="*/ 0 w 2"/>
                  <a:gd name="T3" fmla="*/ 8 h 1600"/>
                  <a:gd name="T4" fmla="*/ 1 w 2"/>
                  <a:gd name="T5" fmla="*/ 8 h 1600"/>
                  <a:gd name="T6" fmla="*/ 0 60000 65536"/>
                  <a:gd name="T7" fmla="*/ 0 60000 65536"/>
                  <a:gd name="T8" fmla="*/ 0 60000 65536"/>
                  <a:gd name="T9" fmla="*/ 0 w 2"/>
                  <a:gd name="T10" fmla="*/ 0 h 1600"/>
                  <a:gd name="T11" fmla="*/ 2 w 2"/>
                  <a:gd name="T12" fmla="*/ 1600 h 1600"/>
                </a:gdLst>
                <a:ahLst/>
                <a:cxnLst>
                  <a:cxn ang="T6">
                    <a:pos x="T0" y="T1"/>
                  </a:cxn>
                  <a:cxn ang="T7">
                    <a:pos x="T2" y="T3"/>
                  </a:cxn>
                  <a:cxn ang="T8">
                    <a:pos x="T4" y="T5"/>
                  </a:cxn>
                </a:cxnLst>
                <a:rect l="T9" t="T10" r="T11" b="T12"/>
                <a:pathLst>
                  <a:path w="2" h="1600">
                    <a:moveTo>
                      <a:pt x="0" y="0"/>
                    </a:moveTo>
                    <a:lnTo>
                      <a:pt x="0" y="1600"/>
                    </a:lnTo>
                    <a:lnTo>
                      <a:pt x="2" y="160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nvGrpSpPr>
            <p:cNvPr id="28" name="Group 35">
              <a:extLst>
                <a:ext uri="{FF2B5EF4-FFF2-40B4-BE49-F238E27FC236}">
                  <a16:creationId xmlns:a16="http://schemas.microsoft.com/office/drawing/2014/main" id="{53F4C504-F927-7705-3925-46DC7824B1A5}"/>
                </a:ext>
              </a:extLst>
            </p:cNvPr>
            <p:cNvGrpSpPr>
              <a:grpSpLocks/>
            </p:cNvGrpSpPr>
            <p:nvPr/>
          </p:nvGrpSpPr>
          <p:grpSpPr bwMode="auto">
            <a:xfrm>
              <a:off x="524" y="2517"/>
              <a:ext cx="653" cy="807"/>
              <a:chOff x="720" y="2256"/>
              <a:chExt cx="653" cy="807"/>
            </a:xfrm>
          </p:grpSpPr>
          <p:sp>
            <p:nvSpPr>
              <p:cNvPr id="29" name="Rectangle 36">
                <a:extLst>
                  <a:ext uri="{FF2B5EF4-FFF2-40B4-BE49-F238E27FC236}">
                    <a16:creationId xmlns:a16="http://schemas.microsoft.com/office/drawing/2014/main" id="{46BFED4E-4121-0B55-4724-596B56F5B2CE}"/>
                  </a:ext>
                </a:extLst>
              </p:cNvPr>
              <p:cNvSpPr>
                <a:spLocks noChangeArrowheads="1"/>
              </p:cNvSpPr>
              <p:nvPr/>
            </p:nvSpPr>
            <p:spPr bwMode="auto">
              <a:xfrm>
                <a:off x="756" y="2779"/>
                <a:ext cx="3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630</a:t>
                </a:r>
              </a:p>
            </p:txBody>
          </p:sp>
          <p:sp>
            <p:nvSpPr>
              <p:cNvPr id="30" name="Rectangle 37">
                <a:extLst>
                  <a:ext uri="{FF2B5EF4-FFF2-40B4-BE49-F238E27FC236}">
                    <a16:creationId xmlns:a16="http://schemas.microsoft.com/office/drawing/2014/main" id="{87A4435B-7933-A62E-2730-3640653AE4F5}"/>
                  </a:ext>
                </a:extLst>
              </p:cNvPr>
              <p:cNvSpPr>
                <a:spLocks noChangeArrowheads="1"/>
              </p:cNvSpPr>
              <p:nvPr/>
            </p:nvSpPr>
            <p:spPr bwMode="auto">
              <a:xfrm>
                <a:off x="720" y="2256"/>
                <a:ext cx="4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1051</a:t>
                </a:r>
              </a:p>
            </p:txBody>
          </p:sp>
          <p:sp>
            <p:nvSpPr>
              <p:cNvPr id="31" name="Rectangle 38">
                <a:extLst>
                  <a:ext uri="{FF2B5EF4-FFF2-40B4-BE49-F238E27FC236}">
                    <a16:creationId xmlns:a16="http://schemas.microsoft.com/office/drawing/2014/main" id="{FE119A30-2A9D-F80B-6C8D-88B2EFAD7F6F}"/>
                  </a:ext>
                </a:extLst>
              </p:cNvPr>
              <p:cNvSpPr>
                <a:spLocks noChangeArrowheads="1"/>
              </p:cNvSpPr>
              <p:nvPr/>
            </p:nvSpPr>
            <p:spPr bwMode="auto">
              <a:xfrm>
                <a:off x="1104" y="2400"/>
                <a:ext cx="2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zh-CN" sz="1400" b="1">
                    <a:latin typeface="Times New Roman" panose="02020603050405020304" pitchFamily="18" charset="0"/>
                    <a:ea typeface="宋体" panose="02010600030101010101" pitchFamily="2" charset="-122"/>
                  </a:rPr>
                  <a:t>A4</a:t>
                </a:r>
                <a:r>
                  <a:rPr kumimoji="1" lang="en-US" altLang="zh-CN" sz="1400" b="1">
                    <a:latin typeface="Times New Roman" panose="02020603050405020304" pitchFamily="18" charset="0"/>
                    <a:ea typeface="宋体" panose="02010600030101010101" pitchFamily="2" charset="-122"/>
                    <a:sym typeface="Symbol" panose="05050102010706020507" pitchFamily="18" charset="2"/>
                  </a:rPr>
                  <a:t></a:t>
                </a:r>
                <a:r>
                  <a:rPr kumimoji="1" lang="en-US" altLang="zh-CN" sz="1400" b="1">
                    <a:latin typeface="Times New Roman" panose="02020603050405020304" pitchFamily="18" charset="0"/>
                    <a:ea typeface="宋体" panose="02010600030101010101" pitchFamily="2" charset="-122"/>
                  </a:rPr>
                  <a:t>5</a:t>
                </a:r>
              </a:p>
            </p:txBody>
          </p:sp>
          <p:sp>
            <p:nvSpPr>
              <p:cNvPr id="32" name="Rectangle 39">
                <a:extLst>
                  <a:ext uri="{FF2B5EF4-FFF2-40B4-BE49-F238E27FC236}">
                    <a16:creationId xmlns:a16="http://schemas.microsoft.com/office/drawing/2014/main" id="{8E909317-CAD8-0B98-E90D-B23D963D0A16}"/>
                  </a:ext>
                </a:extLst>
              </p:cNvPr>
              <p:cNvSpPr>
                <a:spLocks noChangeArrowheads="1"/>
              </p:cNvSpPr>
              <p:nvPr/>
            </p:nvSpPr>
            <p:spPr bwMode="auto">
              <a:xfrm>
                <a:off x="1116" y="2657"/>
                <a:ext cx="2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zh-CN" sz="1400" b="1">
                    <a:latin typeface="Times New Roman" panose="02020603050405020304" pitchFamily="18" charset="0"/>
                    <a:ea typeface="宋体" panose="02010600030101010101" pitchFamily="2" charset="-122"/>
                  </a:rPr>
                  <a:t>A4</a:t>
                </a:r>
                <a:r>
                  <a:rPr kumimoji="1" lang="en-US" altLang="zh-CN" sz="1400" b="1">
                    <a:latin typeface="Times New Roman" panose="02020603050405020304" pitchFamily="18" charset="0"/>
                    <a:ea typeface="宋体" panose="02010600030101010101" pitchFamily="2" charset="-122"/>
                    <a:sym typeface="Symbol" panose="05050102010706020507" pitchFamily="18" charset="2"/>
                  </a:rPr>
                  <a:t></a:t>
                </a:r>
                <a:r>
                  <a:rPr kumimoji="1" lang="en-US" altLang="zh-CN" sz="1400" b="1">
                    <a:latin typeface="Times New Roman" panose="02020603050405020304" pitchFamily="18" charset="0"/>
                    <a:ea typeface="宋体" panose="02010600030101010101" pitchFamily="2" charset="-122"/>
                  </a:rPr>
                  <a:t>4</a:t>
                </a:r>
              </a:p>
            </p:txBody>
          </p:sp>
          <p:sp>
            <p:nvSpPr>
              <p:cNvPr id="33" name="Rectangle 40">
                <a:extLst>
                  <a:ext uri="{FF2B5EF4-FFF2-40B4-BE49-F238E27FC236}">
                    <a16:creationId xmlns:a16="http://schemas.microsoft.com/office/drawing/2014/main" id="{D896CFA5-6B5B-E531-E0FD-BEAA7071EB54}"/>
                  </a:ext>
                </a:extLst>
              </p:cNvPr>
              <p:cNvSpPr>
                <a:spLocks noChangeArrowheads="1"/>
              </p:cNvSpPr>
              <p:nvPr/>
            </p:nvSpPr>
            <p:spPr bwMode="auto">
              <a:xfrm>
                <a:off x="1104" y="2927"/>
                <a:ext cx="2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zh-CN" sz="1400" b="1">
                    <a:latin typeface="Times New Roman" panose="02020603050405020304" pitchFamily="18" charset="0"/>
                    <a:ea typeface="宋体" panose="02010600030101010101" pitchFamily="2" charset="-122"/>
                  </a:rPr>
                  <a:t>A4</a:t>
                </a:r>
                <a:r>
                  <a:rPr kumimoji="1" lang="en-US" altLang="zh-CN" sz="1400" b="1">
                    <a:latin typeface="Times New Roman" panose="02020603050405020304" pitchFamily="18" charset="0"/>
                    <a:ea typeface="宋体" panose="02010600030101010101" pitchFamily="2" charset="-122"/>
                    <a:sym typeface="Symbol" panose="05050102010706020507" pitchFamily="18" charset="2"/>
                  </a:rPr>
                  <a:t></a:t>
                </a:r>
                <a:r>
                  <a:rPr kumimoji="1" lang="en-US" altLang="zh-CN" sz="1400" b="1">
                    <a:latin typeface="Times New Roman" panose="02020603050405020304" pitchFamily="18" charset="0"/>
                    <a:ea typeface="宋体" panose="02010600030101010101" pitchFamily="2" charset="-122"/>
                  </a:rPr>
                  <a:t>3</a:t>
                </a:r>
              </a:p>
            </p:txBody>
          </p:sp>
        </p:grpSp>
      </p:grpSp>
      <p:grpSp>
        <p:nvGrpSpPr>
          <p:cNvPr id="40" name="Group 41">
            <a:extLst>
              <a:ext uri="{FF2B5EF4-FFF2-40B4-BE49-F238E27FC236}">
                <a16:creationId xmlns:a16="http://schemas.microsoft.com/office/drawing/2014/main" id="{B325B9E6-C5BF-05F9-C120-369747E3256F}"/>
              </a:ext>
            </a:extLst>
          </p:cNvPr>
          <p:cNvGrpSpPr>
            <a:grpSpLocks/>
          </p:cNvGrpSpPr>
          <p:nvPr/>
        </p:nvGrpSpPr>
        <p:grpSpPr bwMode="auto">
          <a:xfrm>
            <a:off x="3930651" y="5567364"/>
            <a:ext cx="1204913" cy="1152525"/>
            <a:chOff x="1619" y="3421"/>
            <a:chExt cx="759" cy="726"/>
          </a:xfrm>
        </p:grpSpPr>
        <p:sp>
          <p:nvSpPr>
            <p:cNvPr id="41" name="Freeform 42">
              <a:extLst>
                <a:ext uri="{FF2B5EF4-FFF2-40B4-BE49-F238E27FC236}">
                  <a16:creationId xmlns:a16="http://schemas.microsoft.com/office/drawing/2014/main" id="{7A79700E-FC38-DAEE-3709-D84758091A82}"/>
                </a:ext>
              </a:extLst>
            </p:cNvPr>
            <p:cNvSpPr>
              <a:spLocks/>
            </p:cNvSpPr>
            <p:nvPr/>
          </p:nvSpPr>
          <p:spPr bwMode="auto">
            <a:xfrm>
              <a:off x="1619" y="3421"/>
              <a:ext cx="759" cy="2"/>
            </a:xfrm>
            <a:custGeom>
              <a:avLst/>
              <a:gdLst>
                <a:gd name="T0" fmla="*/ 0 w 4527"/>
                <a:gd name="T1" fmla="*/ 0 h 2"/>
                <a:gd name="T2" fmla="*/ 21 w 4527"/>
                <a:gd name="T3" fmla="*/ 0 h 2"/>
                <a:gd name="T4" fmla="*/ 21 w 4527"/>
                <a:gd name="T5" fmla="*/ 0 h 2"/>
                <a:gd name="T6" fmla="*/ 0 60000 65536"/>
                <a:gd name="T7" fmla="*/ 0 60000 65536"/>
                <a:gd name="T8" fmla="*/ 0 60000 65536"/>
                <a:gd name="T9" fmla="*/ 0 w 4527"/>
                <a:gd name="T10" fmla="*/ 0 h 2"/>
                <a:gd name="T11" fmla="*/ 4527 w 4527"/>
                <a:gd name="T12" fmla="*/ 2 h 2"/>
              </a:gdLst>
              <a:ahLst/>
              <a:cxnLst>
                <a:cxn ang="T6">
                  <a:pos x="T0" y="T1"/>
                </a:cxn>
                <a:cxn ang="T7">
                  <a:pos x="T2" y="T3"/>
                </a:cxn>
                <a:cxn ang="T8">
                  <a:pos x="T4" y="T5"/>
                </a:cxn>
              </a:cxnLst>
              <a:rect l="T9" t="T10" r="T11" b="T12"/>
              <a:pathLst>
                <a:path w="4527" h="2">
                  <a:moveTo>
                    <a:pt x="0" y="0"/>
                  </a:moveTo>
                  <a:lnTo>
                    <a:pt x="4526" y="0"/>
                  </a:lnTo>
                  <a:lnTo>
                    <a:pt x="4527"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42" name="Freeform 43">
              <a:extLst>
                <a:ext uri="{FF2B5EF4-FFF2-40B4-BE49-F238E27FC236}">
                  <a16:creationId xmlns:a16="http://schemas.microsoft.com/office/drawing/2014/main" id="{6E35E0DA-AC07-3BC9-AC77-91855EDD0ADA}"/>
                </a:ext>
              </a:extLst>
            </p:cNvPr>
            <p:cNvSpPr>
              <a:spLocks/>
            </p:cNvSpPr>
            <p:nvPr/>
          </p:nvSpPr>
          <p:spPr bwMode="auto">
            <a:xfrm>
              <a:off x="1998" y="3421"/>
              <a:ext cx="1" cy="539"/>
            </a:xfrm>
            <a:custGeom>
              <a:avLst/>
              <a:gdLst>
                <a:gd name="T0" fmla="*/ 0 w 1"/>
                <a:gd name="T1" fmla="*/ 0 h 3204"/>
                <a:gd name="T2" fmla="*/ 0 w 1"/>
                <a:gd name="T3" fmla="*/ 15 h 3204"/>
                <a:gd name="T4" fmla="*/ 1 w 1"/>
                <a:gd name="T5" fmla="*/ 15 h 3204"/>
                <a:gd name="T6" fmla="*/ 0 60000 65536"/>
                <a:gd name="T7" fmla="*/ 0 60000 65536"/>
                <a:gd name="T8" fmla="*/ 0 60000 65536"/>
                <a:gd name="T9" fmla="*/ 0 w 1"/>
                <a:gd name="T10" fmla="*/ 0 h 3204"/>
                <a:gd name="T11" fmla="*/ 1 w 1"/>
                <a:gd name="T12" fmla="*/ 3204 h 3204"/>
              </a:gdLst>
              <a:ahLst/>
              <a:cxnLst>
                <a:cxn ang="T6">
                  <a:pos x="T0" y="T1"/>
                </a:cxn>
                <a:cxn ang="T7">
                  <a:pos x="T2" y="T3"/>
                </a:cxn>
                <a:cxn ang="T8">
                  <a:pos x="T4" y="T5"/>
                </a:cxn>
              </a:cxnLst>
              <a:rect l="T9" t="T10" r="T11" b="T12"/>
              <a:pathLst>
                <a:path w="1" h="3204">
                  <a:moveTo>
                    <a:pt x="0" y="0"/>
                  </a:moveTo>
                  <a:lnTo>
                    <a:pt x="0" y="3204"/>
                  </a:lnTo>
                  <a:lnTo>
                    <a:pt x="1" y="3204"/>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nvGrpSpPr>
            <p:cNvPr id="43" name="Group 44">
              <a:extLst>
                <a:ext uri="{FF2B5EF4-FFF2-40B4-BE49-F238E27FC236}">
                  <a16:creationId xmlns:a16="http://schemas.microsoft.com/office/drawing/2014/main" id="{FAA2C9AD-B650-176B-8005-EA8583C98376}"/>
                </a:ext>
              </a:extLst>
            </p:cNvPr>
            <p:cNvGrpSpPr>
              <a:grpSpLocks/>
            </p:cNvGrpSpPr>
            <p:nvPr/>
          </p:nvGrpSpPr>
          <p:grpSpPr bwMode="auto">
            <a:xfrm>
              <a:off x="1673" y="3429"/>
              <a:ext cx="608" cy="136"/>
              <a:chOff x="1869" y="3168"/>
              <a:chExt cx="608" cy="136"/>
            </a:xfrm>
          </p:grpSpPr>
          <p:sp>
            <p:nvSpPr>
              <p:cNvPr id="45" name="Rectangle 45">
                <a:extLst>
                  <a:ext uri="{FF2B5EF4-FFF2-40B4-BE49-F238E27FC236}">
                    <a16:creationId xmlns:a16="http://schemas.microsoft.com/office/drawing/2014/main" id="{EFE45F13-E7DB-250F-F4C8-59AD12DB7D48}"/>
                  </a:ext>
                </a:extLst>
              </p:cNvPr>
              <p:cNvSpPr>
                <a:spLocks noChangeArrowheads="1"/>
              </p:cNvSpPr>
              <p:nvPr/>
            </p:nvSpPr>
            <p:spPr bwMode="auto">
              <a:xfrm>
                <a:off x="1869" y="3168"/>
                <a:ext cx="2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zh-CN" sz="1400" b="1">
                    <a:latin typeface="Times New Roman" panose="02020603050405020304" pitchFamily="18" charset="0"/>
                    <a:ea typeface="宋体" panose="02010600030101010101" pitchFamily="2" charset="-122"/>
                  </a:rPr>
                  <a:t>A3</a:t>
                </a:r>
                <a:r>
                  <a:rPr kumimoji="1" lang="en-US" altLang="zh-CN" sz="1400" b="1">
                    <a:latin typeface="Times New Roman" panose="02020603050405020304" pitchFamily="18" charset="0"/>
                    <a:ea typeface="宋体" panose="02010600030101010101" pitchFamily="2" charset="-122"/>
                    <a:sym typeface="Symbol" panose="05050102010706020507" pitchFamily="18" charset="2"/>
                  </a:rPr>
                  <a:t></a:t>
                </a:r>
                <a:r>
                  <a:rPr kumimoji="1" lang="en-US" altLang="zh-CN" sz="1400" b="1">
                    <a:latin typeface="Times New Roman" panose="02020603050405020304" pitchFamily="18" charset="0"/>
                    <a:ea typeface="宋体" panose="02010600030101010101" pitchFamily="2" charset="-122"/>
                  </a:rPr>
                  <a:t>3</a:t>
                </a:r>
              </a:p>
            </p:txBody>
          </p:sp>
          <p:sp>
            <p:nvSpPr>
              <p:cNvPr id="46" name="Rectangle 46">
                <a:extLst>
                  <a:ext uri="{FF2B5EF4-FFF2-40B4-BE49-F238E27FC236}">
                    <a16:creationId xmlns:a16="http://schemas.microsoft.com/office/drawing/2014/main" id="{B0579B72-1346-97F9-4B44-67D1BA805015}"/>
                  </a:ext>
                </a:extLst>
              </p:cNvPr>
              <p:cNvSpPr>
                <a:spLocks noChangeArrowheads="1"/>
              </p:cNvSpPr>
              <p:nvPr/>
            </p:nvSpPr>
            <p:spPr bwMode="auto">
              <a:xfrm>
                <a:off x="2220" y="3168"/>
                <a:ext cx="2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zh-CN" sz="1400" b="1">
                    <a:latin typeface="Times New Roman" panose="02020603050405020304" pitchFamily="18" charset="0"/>
                    <a:ea typeface="宋体" panose="02010600030101010101" pitchFamily="2" charset="-122"/>
                  </a:rPr>
                  <a:t>A3</a:t>
                </a:r>
                <a:r>
                  <a:rPr kumimoji="1" lang="en-US" altLang="zh-CN" sz="1400" b="1">
                    <a:latin typeface="Times New Roman" panose="02020603050405020304" pitchFamily="18" charset="0"/>
                    <a:ea typeface="宋体" panose="02010600030101010101" pitchFamily="2" charset="-122"/>
                    <a:sym typeface="Symbol" panose="05050102010706020507" pitchFamily="18" charset="2"/>
                  </a:rPr>
                  <a:t></a:t>
                </a:r>
                <a:r>
                  <a:rPr kumimoji="1" lang="en-US" altLang="zh-CN" sz="1400" b="1">
                    <a:latin typeface="Times New Roman" panose="02020603050405020304" pitchFamily="18" charset="0"/>
                    <a:ea typeface="宋体" panose="02010600030101010101" pitchFamily="2" charset="-122"/>
                  </a:rPr>
                  <a:t>4</a:t>
                </a:r>
              </a:p>
            </p:txBody>
          </p:sp>
        </p:grpSp>
        <p:sp>
          <p:nvSpPr>
            <p:cNvPr id="44" name="Rectangle 47">
              <a:extLst>
                <a:ext uri="{FF2B5EF4-FFF2-40B4-BE49-F238E27FC236}">
                  <a16:creationId xmlns:a16="http://schemas.microsoft.com/office/drawing/2014/main" id="{0FCDAED5-ACBC-57B1-3234-11CF2661BF43}"/>
                </a:ext>
              </a:extLst>
            </p:cNvPr>
            <p:cNvSpPr>
              <a:spLocks noChangeArrowheads="1"/>
            </p:cNvSpPr>
            <p:nvPr/>
          </p:nvSpPr>
          <p:spPr bwMode="auto">
            <a:xfrm>
              <a:off x="1946" y="3974"/>
              <a:ext cx="2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891</a:t>
              </a:r>
            </a:p>
          </p:txBody>
        </p:sp>
      </p:grpSp>
      <p:grpSp>
        <p:nvGrpSpPr>
          <p:cNvPr id="47" name="Group 48">
            <a:extLst>
              <a:ext uri="{FF2B5EF4-FFF2-40B4-BE49-F238E27FC236}">
                <a16:creationId xmlns:a16="http://schemas.microsoft.com/office/drawing/2014/main" id="{7E8A2DA0-2574-6F7E-EFF5-A49C0618D98D}"/>
              </a:ext>
            </a:extLst>
          </p:cNvPr>
          <p:cNvGrpSpPr>
            <a:grpSpLocks/>
          </p:cNvGrpSpPr>
          <p:nvPr/>
        </p:nvGrpSpPr>
        <p:grpSpPr bwMode="auto">
          <a:xfrm>
            <a:off x="2116138" y="1236663"/>
            <a:ext cx="5708650" cy="5484812"/>
            <a:chOff x="476" y="693"/>
            <a:chExt cx="3596" cy="3455"/>
          </a:xfrm>
        </p:grpSpPr>
        <p:sp>
          <p:nvSpPr>
            <p:cNvPr id="48" name="Freeform 49">
              <a:extLst>
                <a:ext uri="{FF2B5EF4-FFF2-40B4-BE49-F238E27FC236}">
                  <a16:creationId xmlns:a16="http://schemas.microsoft.com/office/drawing/2014/main" id="{94541683-8FF5-EB00-7DAF-6F9762FA0440}"/>
                </a:ext>
              </a:extLst>
            </p:cNvPr>
            <p:cNvSpPr>
              <a:spLocks/>
            </p:cNvSpPr>
            <p:nvPr/>
          </p:nvSpPr>
          <p:spPr bwMode="auto">
            <a:xfrm>
              <a:off x="1234" y="2564"/>
              <a:ext cx="2" cy="75"/>
            </a:xfrm>
            <a:custGeom>
              <a:avLst/>
              <a:gdLst>
                <a:gd name="T0" fmla="*/ 0 w 2"/>
                <a:gd name="T1" fmla="*/ 2 h 447"/>
                <a:gd name="T2" fmla="*/ 0 w 2"/>
                <a:gd name="T3" fmla="*/ 0 h 447"/>
                <a:gd name="T4" fmla="*/ 2 w 2"/>
                <a:gd name="T5" fmla="*/ 0 h 447"/>
                <a:gd name="T6" fmla="*/ 0 60000 65536"/>
                <a:gd name="T7" fmla="*/ 0 60000 65536"/>
                <a:gd name="T8" fmla="*/ 0 60000 65536"/>
                <a:gd name="T9" fmla="*/ 0 w 2"/>
                <a:gd name="T10" fmla="*/ 0 h 447"/>
                <a:gd name="T11" fmla="*/ 2 w 2"/>
                <a:gd name="T12" fmla="*/ 447 h 447"/>
              </a:gdLst>
              <a:ahLst/>
              <a:cxnLst>
                <a:cxn ang="T6">
                  <a:pos x="T0" y="T1"/>
                </a:cxn>
                <a:cxn ang="T7">
                  <a:pos x="T2" y="T3"/>
                </a:cxn>
                <a:cxn ang="T8">
                  <a:pos x="T4" y="T5"/>
                </a:cxn>
              </a:cxnLst>
              <a:rect l="T9" t="T10" r="T11" b="T12"/>
              <a:pathLst>
                <a:path w="2" h="447">
                  <a:moveTo>
                    <a:pt x="0" y="447"/>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49" name="Freeform 50">
              <a:extLst>
                <a:ext uri="{FF2B5EF4-FFF2-40B4-BE49-F238E27FC236}">
                  <a16:creationId xmlns:a16="http://schemas.microsoft.com/office/drawing/2014/main" id="{EECD30B6-1335-9FF4-FE0A-97BDB4F887F4}"/>
                </a:ext>
              </a:extLst>
            </p:cNvPr>
            <p:cNvSpPr>
              <a:spLocks/>
            </p:cNvSpPr>
            <p:nvPr/>
          </p:nvSpPr>
          <p:spPr bwMode="auto">
            <a:xfrm>
              <a:off x="1234" y="2278"/>
              <a:ext cx="2" cy="95"/>
            </a:xfrm>
            <a:custGeom>
              <a:avLst/>
              <a:gdLst>
                <a:gd name="T0" fmla="*/ 0 w 2"/>
                <a:gd name="T1" fmla="*/ 3 h 581"/>
                <a:gd name="T2" fmla="*/ 0 w 2"/>
                <a:gd name="T3" fmla="*/ 0 h 581"/>
                <a:gd name="T4" fmla="*/ 2 w 2"/>
                <a:gd name="T5" fmla="*/ 0 h 581"/>
                <a:gd name="T6" fmla="*/ 0 60000 65536"/>
                <a:gd name="T7" fmla="*/ 0 60000 65536"/>
                <a:gd name="T8" fmla="*/ 0 60000 65536"/>
                <a:gd name="T9" fmla="*/ 0 w 2"/>
                <a:gd name="T10" fmla="*/ 0 h 581"/>
                <a:gd name="T11" fmla="*/ 2 w 2"/>
                <a:gd name="T12" fmla="*/ 581 h 581"/>
              </a:gdLst>
              <a:ahLst/>
              <a:cxnLst>
                <a:cxn ang="T6">
                  <a:pos x="T0" y="T1"/>
                </a:cxn>
                <a:cxn ang="T7">
                  <a:pos x="T2" y="T3"/>
                </a:cxn>
                <a:cxn ang="T8">
                  <a:pos x="T4" y="T5"/>
                </a:cxn>
              </a:cxnLst>
              <a:rect l="T9" t="T10" r="T11" b="T12"/>
              <a:pathLst>
                <a:path w="2" h="581">
                  <a:moveTo>
                    <a:pt x="0" y="581"/>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0" name="Freeform 51">
              <a:extLst>
                <a:ext uri="{FF2B5EF4-FFF2-40B4-BE49-F238E27FC236}">
                  <a16:creationId xmlns:a16="http://schemas.microsoft.com/office/drawing/2014/main" id="{C4780946-4887-5B0B-C876-53EB7AE4B36F}"/>
                </a:ext>
              </a:extLst>
            </p:cNvPr>
            <p:cNvSpPr>
              <a:spLocks/>
            </p:cNvSpPr>
            <p:nvPr/>
          </p:nvSpPr>
          <p:spPr bwMode="auto">
            <a:xfrm>
              <a:off x="1234" y="2134"/>
              <a:ext cx="2" cy="95"/>
            </a:xfrm>
            <a:custGeom>
              <a:avLst/>
              <a:gdLst>
                <a:gd name="T0" fmla="*/ 0 w 2"/>
                <a:gd name="T1" fmla="*/ 3 h 581"/>
                <a:gd name="T2" fmla="*/ 0 w 2"/>
                <a:gd name="T3" fmla="*/ 0 h 581"/>
                <a:gd name="T4" fmla="*/ 2 w 2"/>
                <a:gd name="T5" fmla="*/ 0 h 581"/>
                <a:gd name="T6" fmla="*/ 0 60000 65536"/>
                <a:gd name="T7" fmla="*/ 0 60000 65536"/>
                <a:gd name="T8" fmla="*/ 0 60000 65536"/>
                <a:gd name="T9" fmla="*/ 0 w 2"/>
                <a:gd name="T10" fmla="*/ 0 h 581"/>
                <a:gd name="T11" fmla="*/ 2 w 2"/>
                <a:gd name="T12" fmla="*/ 581 h 581"/>
              </a:gdLst>
              <a:ahLst/>
              <a:cxnLst>
                <a:cxn ang="T6">
                  <a:pos x="T0" y="T1"/>
                </a:cxn>
                <a:cxn ang="T7">
                  <a:pos x="T2" y="T3"/>
                </a:cxn>
                <a:cxn ang="T8">
                  <a:pos x="T4" y="T5"/>
                </a:cxn>
              </a:cxnLst>
              <a:rect l="T9" t="T10" r="T11" b="T12"/>
              <a:pathLst>
                <a:path w="2" h="581">
                  <a:moveTo>
                    <a:pt x="0" y="581"/>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1" name="Freeform 52">
              <a:extLst>
                <a:ext uri="{FF2B5EF4-FFF2-40B4-BE49-F238E27FC236}">
                  <a16:creationId xmlns:a16="http://schemas.microsoft.com/office/drawing/2014/main" id="{F6DF13F8-1B70-9D4D-0A12-EFCCB1D3B5E6}"/>
                </a:ext>
              </a:extLst>
            </p:cNvPr>
            <p:cNvSpPr>
              <a:spLocks/>
            </p:cNvSpPr>
            <p:nvPr/>
          </p:nvSpPr>
          <p:spPr bwMode="auto">
            <a:xfrm>
              <a:off x="1234" y="1990"/>
              <a:ext cx="2" cy="97"/>
            </a:xfrm>
            <a:custGeom>
              <a:avLst/>
              <a:gdLst>
                <a:gd name="T0" fmla="*/ 0 w 2"/>
                <a:gd name="T1" fmla="*/ 3 h 581"/>
                <a:gd name="T2" fmla="*/ 0 w 2"/>
                <a:gd name="T3" fmla="*/ 0 h 581"/>
                <a:gd name="T4" fmla="*/ 2 w 2"/>
                <a:gd name="T5" fmla="*/ 0 h 581"/>
                <a:gd name="T6" fmla="*/ 0 60000 65536"/>
                <a:gd name="T7" fmla="*/ 0 60000 65536"/>
                <a:gd name="T8" fmla="*/ 0 60000 65536"/>
                <a:gd name="T9" fmla="*/ 0 w 2"/>
                <a:gd name="T10" fmla="*/ 0 h 581"/>
                <a:gd name="T11" fmla="*/ 2 w 2"/>
                <a:gd name="T12" fmla="*/ 581 h 581"/>
              </a:gdLst>
              <a:ahLst/>
              <a:cxnLst>
                <a:cxn ang="T6">
                  <a:pos x="T0" y="T1"/>
                </a:cxn>
                <a:cxn ang="T7">
                  <a:pos x="T2" y="T3"/>
                </a:cxn>
                <a:cxn ang="T8">
                  <a:pos x="T4" y="T5"/>
                </a:cxn>
              </a:cxnLst>
              <a:rect l="T9" t="T10" r="T11" b="T12"/>
              <a:pathLst>
                <a:path w="2" h="581">
                  <a:moveTo>
                    <a:pt x="0" y="581"/>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2" name="Freeform 53">
              <a:extLst>
                <a:ext uri="{FF2B5EF4-FFF2-40B4-BE49-F238E27FC236}">
                  <a16:creationId xmlns:a16="http://schemas.microsoft.com/office/drawing/2014/main" id="{AC5F2C62-16F5-1007-C9D5-EB823AAC2626}"/>
                </a:ext>
              </a:extLst>
            </p:cNvPr>
            <p:cNvSpPr>
              <a:spLocks/>
            </p:cNvSpPr>
            <p:nvPr/>
          </p:nvSpPr>
          <p:spPr bwMode="auto">
            <a:xfrm>
              <a:off x="1234" y="1846"/>
              <a:ext cx="2" cy="97"/>
            </a:xfrm>
            <a:custGeom>
              <a:avLst/>
              <a:gdLst>
                <a:gd name="T0" fmla="*/ 0 w 2"/>
                <a:gd name="T1" fmla="*/ 3 h 581"/>
                <a:gd name="T2" fmla="*/ 0 w 2"/>
                <a:gd name="T3" fmla="*/ 0 h 581"/>
                <a:gd name="T4" fmla="*/ 2 w 2"/>
                <a:gd name="T5" fmla="*/ 0 h 581"/>
                <a:gd name="T6" fmla="*/ 0 60000 65536"/>
                <a:gd name="T7" fmla="*/ 0 60000 65536"/>
                <a:gd name="T8" fmla="*/ 0 60000 65536"/>
                <a:gd name="T9" fmla="*/ 0 w 2"/>
                <a:gd name="T10" fmla="*/ 0 h 581"/>
                <a:gd name="T11" fmla="*/ 2 w 2"/>
                <a:gd name="T12" fmla="*/ 581 h 581"/>
              </a:gdLst>
              <a:ahLst/>
              <a:cxnLst>
                <a:cxn ang="T6">
                  <a:pos x="T0" y="T1"/>
                </a:cxn>
                <a:cxn ang="T7">
                  <a:pos x="T2" y="T3"/>
                </a:cxn>
                <a:cxn ang="T8">
                  <a:pos x="T4" y="T5"/>
                </a:cxn>
              </a:cxnLst>
              <a:rect l="T9" t="T10" r="T11" b="T12"/>
              <a:pathLst>
                <a:path w="2" h="581">
                  <a:moveTo>
                    <a:pt x="0" y="581"/>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3" name="Freeform 54">
              <a:extLst>
                <a:ext uri="{FF2B5EF4-FFF2-40B4-BE49-F238E27FC236}">
                  <a16:creationId xmlns:a16="http://schemas.microsoft.com/office/drawing/2014/main" id="{DE1A1C28-FDD9-56E2-AF9F-BBCEC3C28813}"/>
                </a:ext>
              </a:extLst>
            </p:cNvPr>
            <p:cNvSpPr>
              <a:spLocks/>
            </p:cNvSpPr>
            <p:nvPr/>
          </p:nvSpPr>
          <p:spPr bwMode="auto">
            <a:xfrm>
              <a:off x="1234" y="1703"/>
              <a:ext cx="2" cy="96"/>
            </a:xfrm>
            <a:custGeom>
              <a:avLst/>
              <a:gdLst>
                <a:gd name="T0" fmla="*/ 0 w 2"/>
                <a:gd name="T1" fmla="*/ 3 h 581"/>
                <a:gd name="T2" fmla="*/ 0 w 2"/>
                <a:gd name="T3" fmla="*/ 0 h 581"/>
                <a:gd name="T4" fmla="*/ 2 w 2"/>
                <a:gd name="T5" fmla="*/ 0 h 581"/>
                <a:gd name="T6" fmla="*/ 0 60000 65536"/>
                <a:gd name="T7" fmla="*/ 0 60000 65536"/>
                <a:gd name="T8" fmla="*/ 0 60000 65536"/>
                <a:gd name="T9" fmla="*/ 0 w 2"/>
                <a:gd name="T10" fmla="*/ 0 h 581"/>
                <a:gd name="T11" fmla="*/ 2 w 2"/>
                <a:gd name="T12" fmla="*/ 581 h 581"/>
              </a:gdLst>
              <a:ahLst/>
              <a:cxnLst>
                <a:cxn ang="T6">
                  <a:pos x="T0" y="T1"/>
                </a:cxn>
                <a:cxn ang="T7">
                  <a:pos x="T2" y="T3"/>
                </a:cxn>
                <a:cxn ang="T8">
                  <a:pos x="T4" y="T5"/>
                </a:cxn>
              </a:cxnLst>
              <a:rect l="T9" t="T10" r="T11" b="T12"/>
              <a:pathLst>
                <a:path w="2" h="581">
                  <a:moveTo>
                    <a:pt x="0" y="581"/>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4" name="Freeform 55">
              <a:extLst>
                <a:ext uri="{FF2B5EF4-FFF2-40B4-BE49-F238E27FC236}">
                  <a16:creationId xmlns:a16="http://schemas.microsoft.com/office/drawing/2014/main" id="{EB85F43E-E4E9-13E8-E62E-09EC42E91EAE}"/>
                </a:ext>
              </a:extLst>
            </p:cNvPr>
            <p:cNvSpPr>
              <a:spLocks/>
            </p:cNvSpPr>
            <p:nvPr/>
          </p:nvSpPr>
          <p:spPr bwMode="auto">
            <a:xfrm>
              <a:off x="1234" y="1582"/>
              <a:ext cx="2" cy="73"/>
            </a:xfrm>
            <a:custGeom>
              <a:avLst/>
              <a:gdLst>
                <a:gd name="T0" fmla="*/ 0 w 2"/>
                <a:gd name="T1" fmla="*/ 2 h 447"/>
                <a:gd name="T2" fmla="*/ 0 w 2"/>
                <a:gd name="T3" fmla="*/ 0 h 447"/>
                <a:gd name="T4" fmla="*/ 2 w 2"/>
                <a:gd name="T5" fmla="*/ 0 h 447"/>
                <a:gd name="T6" fmla="*/ 0 60000 65536"/>
                <a:gd name="T7" fmla="*/ 0 60000 65536"/>
                <a:gd name="T8" fmla="*/ 0 60000 65536"/>
                <a:gd name="T9" fmla="*/ 0 w 2"/>
                <a:gd name="T10" fmla="*/ 0 h 447"/>
                <a:gd name="T11" fmla="*/ 2 w 2"/>
                <a:gd name="T12" fmla="*/ 447 h 447"/>
              </a:gdLst>
              <a:ahLst/>
              <a:cxnLst>
                <a:cxn ang="T6">
                  <a:pos x="T0" y="T1"/>
                </a:cxn>
                <a:cxn ang="T7">
                  <a:pos x="T2" y="T3"/>
                </a:cxn>
                <a:cxn ang="T8">
                  <a:pos x="T4" y="T5"/>
                </a:cxn>
              </a:cxnLst>
              <a:rect l="T9" t="T10" r="T11" b="T12"/>
              <a:pathLst>
                <a:path w="2" h="447">
                  <a:moveTo>
                    <a:pt x="0" y="447"/>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5" name="Freeform 56">
              <a:extLst>
                <a:ext uri="{FF2B5EF4-FFF2-40B4-BE49-F238E27FC236}">
                  <a16:creationId xmlns:a16="http://schemas.microsoft.com/office/drawing/2014/main" id="{0A20EF9D-AD34-65FC-97B0-8C9B470E564C}"/>
                </a:ext>
              </a:extLst>
            </p:cNvPr>
            <p:cNvSpPr>
              <a:spLocks/>
            </p:cNvSpPr>
            <p:nvPr/>
          </p:nvSpPr>
          <p:spPr bwMode="auto">
            <a:xfrm>
              <a:off x="860" y="2375"/>
              <a:ext cx="62" cy="1"/>
            </a:xfrm>
            <a:custGeom>
              <a:avLst/>
              <a:gdLst>
                <a:gd name="T0" fmla="*/ 0 w 379"/>
                <a:gd name="T1" fmla="*/ 0 h 1"/>
                <a:gd name="T2" fmla="*/ 2 w 379"/>
                <a:gd name="T3" fmla="*/ 0 h 1"/>
                <a:gd name="T4" fmla="*/ 2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0" y="0"/>
                  </a:moveTo>
                  <a:lnTo>
                    <a:pt x="378" y="0"/>
                  </a:lnTo>
                  <a:lnTo>
                    <a:pt x="379"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6" name="Freeform 57">
              <a:extLst>
                <a:ext uri="{FF2B5EF4-FFF2-40B4-BE49-F238E27FC236}">
                  <a16:creationId xmlns:a16="http://schemas.microsoft.com/office/drawing/2014/main" id="{A6207F05-C259-FCD3-8639-678975C41CB5}"/>
                </a:ext>
              </a:extLst>
            </p:cNvPr>
            <p:cNvSpPr>
              <a:spLocks/>
            </p:cNvSpPr>
            <p:nvPr/>
          </p:nvSpPr>
          <p:spPr bwMode="auto">
            <a:xfrm>
              <a:off x="969" y="2375"/>
              <a:ext cx="97"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7" name="Freeform 58">
              <a:extLst>
                <a:ext uri="{FF2B5EF4-FFF2-40B4-BE49-F238E27FC236}">
                  <a16:creationId xmlns:a16="http://schemas.microsoft.com/office/drawing/2014/main" id="{021FB921-0BAF-749E-7210-12E95D5B99A7}"/>
                </a:ext>
              </a:extLst>
            </p:cNvPr>
            <p:cNvSpPr>
              <a:spLocks/>
            </p:cNvSpPr>
            <p:nvPr/>
          </p:nvSpPr>
          <p:spPr bwMode="auto">
            <a:xfrm>
              <a:off x="1113" y="2375"/>
              <a:ext cx="95"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8" name="Freeform 59">
              <a:extLst>
                <a:ext uri="{FF2B5EF4-FFF2-40B4-BE49-F238E27FC236}">
                  <a16:creationId xmlns:a16="http://schemas.microsoft.com/office/drawing/2014/main" id="{A39C8094-66E9-71EF-8126-D9F5E263B746}"/>
                </a:ext>
              </a:extLst>
            </p:cNvPr>
            <p:cNvSpPr>
              <a:spLocks/>
            </p:cNvSpPr>
            <p:nvPr/>
          </p:nvSpPr>
          <p:spPr bwMode="auto">
            <a:xfrm>
              <a:off x="1248" y="2375"/>
              <a:ext cx="95"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9" name="Freeform 60">
              <a:extLst>
                <a:ext uri="{FF2B5EF4-FFF2-40B4-BE49-F238E27FC236}">
                  <a16:creationId xmlns:a16="http://schemas.microsoft.com/office/drawing/2014/main" id="{AAB04A23-A76F-5FF4-1ABF-A01DB54E32A1}"/>
                </a:ext>
              </a:extLst>
            </p:cNvPr>
            <p:cNvSpPr>
              <a:spLocks/>
            </p:cNvSpPr>
            <p:nvPr/>
          </p:nvSpPr>
          <p:spPr bwMode="auto">
            <a:xfrm>
              <a:off x="1398" y="2375"/>
              <a:ext cx="96"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60" name="Freeform 61">
              <a:extLst>
                <a:ext uri="{FF2B5EF4-FFF2-40B4-BE49-F238E27FC236}">
                  <a16:creationId xmlns:a16="http://schemas.microsoft.com/office/drawing/2014/main" id="{04A4B4F2-E9FD-B0AD-3513-02E801E0BA51}"/>
                </a:ext>
              </a:extLst>
            </p:cNvPr>
            <p:cNvSpPr>
              <a:spLocks/>
            </p:cNvSpPr>
            <p:nvPr/>
          </p:nvSpPr>
          <p:spPr bwMode="auto">
            <a:xfrm>
              <a:off x="1559" y="2375"/>
              <a:ext cx="62" cy="1"/>
            </a:xfrm>
            <a:custGeom>
              <a:avLst/>
              <a:gdLst>
                <a:gd name="T0" fmla="*/ 0 w 379"/>
                <a:gd name="T1" fmla="*/ 0 h 1"/>
                <a:gd name="T2" fmla="*/ 2 w 379"/>
                <a:gd name="T3" fmla="*/ 0 h 1"/>
                <a:gd name="T4" fmla="*/ 2 w 379"/>
                <a:gd name="T5" fmla="*/ 0 h 1"/>
                <a:gd name="T6" fmla="*/ 0 60000 65536"/>
                <a:gd name="T7" fmla="*/ 0 60000 65536"/>
                <a:gd name="T8" fmla="*/ 0 60000 65536"/>
                <a:gd name="T9" fmla="*/ 0 w 379"/>
                <a:gd name="T10" fmla="*/ 0 h 1"/>
                <a:gd name="T11" fmla="*/ 379 w 379"/>
                <a:gd name="T12" fmla="*/ 1 h 1"/>
              </a:gdLst>
              <a:ahLst/>
              <a:cxnLst>
                <a:cxn ang="T6">
                  <a:pos x="T0" y="T1"/>
                </a:cxn>
                <a:cxn ang="T7">
                  <a:pos x="T2" y="T3"/>
                </a:cxn>
                <a:cxn ang="T8">
                  <a:pos x="T4" y="T5"/>
                </a:cxn>
              </a:cxnLst>
              <a:rect l="T9" t="T10" r="T11" b="T12"/>
              <a:pathLst>
                <a:path w="379" h="1">
                  <a:moveTo>
                    <a:pt x="0" y="0"/>
                  </a:moveTo>
                  <a:lnTo>
                    <a:pt x="378" y="0"/>
                  </a:lnTo>
                  <a:lnTo>
                    <a:pt x="379"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61" name="Freeform 62">
              <a:extLst>
                <a:ext uri="{FF2B5EF4-FFF2-40B4-BE49-F238E27FC236}">
                  <a16:creationId xmlns:a16="http://schemas.microsoft.com/office/drawing/2014/main" id="{5732D35C-3078-4F18-54D3-7EB9EEAB7D8C}"/>
                </a:ext>
              </a:extLst>
            </p:cNvPr>
            <p:cNvSpPr>
              <a:spLocks/>
            </p:cNvSpPr>
            <p:nvPr/>
          </p:nvSpPr>
          <p:spPr bwMode="auto">
            <a:xfrm>
              <a:off x="998" y="2110"/>
              <a:ext cx="96" cy="2"/>
            </a:xfrm>
            <a:custGeom>
              <a:avLst/>
              <a:gdLst>
                <a:gd name="T0" fmla="*/ 0 w 581"/>
                <a:gd name="T1" fmla="*/ 0 h 2"/>
                <a:gd name="T2" fmla="*/ 3 w 581"/>
                <a:gd name="T3" fmla="*/ 0 h 2"/>
                <a:gd name="T4" fmla="*/ 3 w 581"/>
                <a:gd name="T5" fmla="*/ 0 h 2"/>
                <a:gd name="T6" fmla="*/ 0 60000 65536"/>
                <a:gd name="T7" fmla="*/ 0 60000 65536"/>
                <a:gd name="T8" fmla="*/ 0 60000 65536"/>
                <a:gd name="T9" fmla="*/ 0 w 581"/>
                <a:gd name="T10" fmla="*/ 0 h 2"/>
                <a:gd name="T11" fmla="*/ 581 w 581"/>
                <a:gd name="T12" fmla="*/ 2 h 2"/>
              </a:gdLst>
              <a:ahLst/>
              <a:cxnLst>
                <a:cxn ang="T6">
                  <a:pos x="T0" y="T1"/>
                </a:cxn>
                <a:cxn ang="T7">
                  <a:pos x="T2" y="T3"/>
                </a:cxn>
                <a:cxn ang="T8">
                  <a:pos x="T4" y="T5"/>
                </a:cxn>
              </a:cxnLst>
              <a:rect l="T9" t="T10" r="T11" b="T12"/>
              <a:pathLst>
                <a:path w="581" h="2">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62" name="Freeform 63">
              <a:extLst>
                <a:ext uri="{FF2B5EF4-FFF2-40B4-BE49-F238E27FC236}">
                  <a16:creationId xmlns:a16="http://schemas.microsoft.com/office/drawing/2014/main" id="{3C37512D-75CA-48B9-B57B-376CB60548C8}"/>
                </a:ext>
              </a:extLst>
            </p:cNvPr>
            <p:cNvSpPr>
              <a:spLocks/>
            </p:cNvSpPr>
            <p:nvPr/>
          </p:nvSpPr>
          <p:spPr bwMode="auto">
            <a:xfrm>
              <a:off x="1141" y="2110"/>
              <a:ext cx="92" cy="2"/>
            </a:xfrm>
            <a:custGeom>
              <a:avLst/>
              <a:gdLst>
                <a:gd name="T0" fmla="*/ 0 w 554"/>
                <a:gd name="T1" fmla="*/ 0 h 2"/>
                <a:gd name="T2" fmla="*/ 2 w 554"/>
                <a:gd name="T3" fmla="*/ 0 h 2"/>
                <a:gd name="T4" fmla="*/ 2 w 554"/>
                <a:gd name="T5" fmla="*/ 0 h 2"/>
                <a:gd name="T6" fmla="*/ 0 60000 65536"/>
                <a:gd name="T7" fmla="*/ 0 60000 65536"/>
                <a:gd name="T8" fmla="*/ 0 60000 65536"/>
                <a:gd name="T9" fmla="*/ 0 w 554"/>
                <a:gd name="T10" fmla="*/ 0 h 2"/>
                <a:gd name="T11" fmla="*/ 554 w 554"/>
                <a:gd name="T12" fmla="*/ 2 h 2"/>
              </a:gdLst>
              <a:ahLst/>
              <a:cxnLst>
                <a:cxn ang="T6">
                  <a:pos x="T0" y="T1"/>
                </a:cxn>
                <a:cxn ang="T7">
                  <a:pos x="T2" y="T3"/>
                </a:cxn>
                <a:cxn ang="T8">
                  <a:pos x="T4" y="T5"/>
                </a:cxn>
              </a:cxnLst>
              <a:rect l="T9" t="T10" r="T11" b="T12"/>
              <a:pathLst>
                <a:path w="554" h="2">
                  <a:moveTo>
                    <a:pt x="0" y="0"/>
                  </a:moveTo>
                  <a:lnTo>
                    <a:pt x="552" y="0"/>
                  </a:lnTo>
                  <a:lnTo>
                    <a:pt x="554"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63" name="Freeform 64">
              <a:extLst>
                <a:ext uri="{FF2B5EF4-FFF2-40B4-BE49-F238E27FC236}">
                  <a16:creationId xmlns:a16="http://schemas.microsoft.com/office/drawing/2014/main" id="{F1BE2628-6495-C9B9-E7C9-120150B5EA52}"/>
                </a:ext>
              </a:extLst>
            </p:cNvPr>
            <p:cNvSpPr>
              <a:spLocks/>
            </p:cNvSpPr>
            <p:nvPr/>
          </p:nvSpPr>
          <p:spPr bwMode="auto">
            <a:xfrm>
              <a:off x="860" y="1845"/>
              <a:ext cx="77" cy="1"/>
            </a:xfrm>
            <a:custGeom>
              <a:avLst/>
              <a:gdLst>
                <a:gd name="T0" fmla="*/ 0 w 466"/>
                <a:gd name="T1" fmla="*/ 0 h 1"/>
                <a:gd name="T2" fmla="*/ 2 w 466"/>
                <a:gd name="T3" fmla="*/ 0 h 1"/>
                <a:gd name="T4" fmla="*/ 2 w 466"/>
                <a:gd name="T5" fmla="*/ 0 h 1"/>
                <a:gd name="T6" fmla="*/ 0 60000 65536"/>
                <a:gd name="T7" fmla="*/ 0 60000 65536"/>
                <a:gd name="T8" fmla="*/ 0 60000 65536"/>
                <a:gd name="T9" fmla="*/ 0 w 466"/>
                <a:gd name="T10" fmla="*/ 0 h 1"/>
                <a:gd name="T11" fmla="*/ 466 w 466"/>
                <a:gd name="T12" fmla="*/ 1 h 1"/>
              </a:gdLst>
              <a:ahLst/>
              <a:cxnLst>
                <a:cxn ang="T6">
                  <a:pos x="T0" y="T1"/>
                </a:cxn>
                <a:cxn ang="T7">
                  <a:pos x="T2" y="T3"/>
                </a:cxn>
                <a:cxn ang="T8">
                  <a:pos x="T4" y="T5"/>
                </a:cxn>
              </a:cxnLst>
              <a:rect l="T9" t="T10" r="T11" b="T12"/>
              <a:pathLst>
                <a:path w="466" h="1">
                  <a:moveTo>
                    <a:pt x="0" y="0"/>
                  </a:moveTo>
                  <a:lnTo>
                    <a:pt x="465" y="0"/>
                  </a:lnTo>
                  <a:lnTo>
                    <a:pt x="466"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64" name="Freeform 65">
              <a:extLst>
                <a:ext uri="{FF2B5EF4-FFF2-40B4-BE49-F238E27FC236}">
                  <a16:creationId xmlns:a16="http://schemas.microsoft.com/office/drawing/2014/main" id="{48334036-F9FD-ECB3-2C67-E72A5F2FD69E}"/>
                </a:ext>
              </a:extLst>
            </p:cNvPr>
            <p:cNvSpPr>
              <a:spLocks/>
            </p:cNvSpPr>
            <p:nvPr/>
          </p:nvSpPr>
          <p:spPr bwMode="auto">
            <a:xfrm>
              <a:off x="984" y="1845"/>
              <a:ext cx="95"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65" name="Freeform 66">
              <a:extLst>
                <a:ext uri="{FF2B5EF4-FFF2-40B4-BE49-F238E27FC236}">
                  <a16:creationId xmlns:a16="http://schemas.microsoft.com/office/drawing/2014/main" id="{6848C9AD-2C13-42AE-640A-20C2A6605E3E}"/>
                </a:ext>
              </a:extLst>
            </p:cNvPr>
            <p:cNvSpPr>
              <a:spLocks/>
            </p:cNvSpPr>
            <p:nvPr/>
          </p:nvSpPr>
          <p:spPr bwMode="auto">
            <a:xfrm>
              <a:off x="1126" y="1845"/>
              <a:ext cx="96"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66" name="Freeform 67">
              <a:extLst>
                <a:ext uri="{FF2B5EF4-FFF2-40B4-BE49-F238E27FC236}">
                  <a16:creationId xmlns:a16="http://schemas.microsoft.com/office/drawing/2014/main" id="{9357D70B-EDD4-88DE-5226-3299D142875F}"/>
                </a:ext>
              </a:extLst>
            </p:cNvPr>
            <p:cNvSpPr>
              <a:spLocks/>
            </p:cNvSpPr>
            <p:nvPr/>
          </p:nvSpPr>
          <p:spPr bwMode="auto">
            <a:xfrm>
              <a:off x="1262" y="1845"/>
              <a:ext cx="96"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67" name="Freeform 68">
              <a:extLst>
                <a:ext uri="{FF2B5EF4-FFF2-40B4-BE49-F238E27FC236}">
                  <a16:creationId xmlns:a16="http://schemas.microsoft.com/office/drawing/2014/main" id="{DE403514-B29A-9584-E639-E64510897430}"/>
                </a:ext>
              </a:extLst>
            </p:cNvPr>
            <p:cNvSpPr>
              <a:spLocks/>
            </p:cNvSpPr>
            <p:nvPr/>
          </p:nvSpPr>
          <p:spPr bwMode="auto">
            <a:xfrm>
              <a:off x="1413" y="1845"/>
              <a:ext cx="95" cy="1"/>
            </a:xfrm>
            <a:custGeom>
              <a:avLst/>
              <a:gdLst>
                <a:gd name="T0" fmla="*/ 0 w 580"/>
                <a:gd name="T1" fmla="*/ 0 h 1"/>
                <a:gd name="T2" fmla="*/ 3 w 580"/>
                <a:gd name="T3" fmla="*/ 0 h 1"/>
                <a:gd name="T4" fmla="*/ 3 w 580"/>
                <a:gd name="T5" fmla="*/ 0 h 1"/>
                <a:gd name="T6" fmla="*/ 0 60000 65536"/>
                <a:gd name="T7" fmla="*/ 0 60000 65536"/>
                <a:gd name="T8" fmla="*/ 0 60000 65536"/>
                <a:gd name="T9" fmla="*/ 0 w 580"/>
                <a:gd name="T10" fmla="*/ 0 h 1"/>
                <a:gd name="T11" fmla="*/ 580 w 580"/>
                <a:gd name="T12" fmla="*/ 1 h 1"/>
              </a:gdLst>
              <a:ahLst/>
              <a:cxnLst>
                <a:cxn ang="T6">
                  <a:pos x="T0" y="T1"/>
                </a:cxn>
                <a:cxn ang="T7">
                  <a:pos x="T2" y="T3"/>
                </a:cxn>
                <a:cxn ang="T8">
                  <a:pos x="T4" y="T5"/>
                </a:cxn>
              </a:cxnLst>
              <a:rect l="T9" t="T10" r="T11" b="T12"/>
              <a:pathLst>
                <a:path w="580" h="1">
                  <a:moveTo>
                    <a:pt x="0" y="0"/>
                  </a:moveTo>
                  <a:lnTo>
                    <a:pt x="579" y="0"/>
                  </a:lnTo>
                  <a:lnTo>
                    <a:pt x="580"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68" name="Freeform 69">
              <a:extLst>
                <a:ext uri="{FF2B5EF4-FFF2-40B4-BE49-F238E27FC236}">
                  <a16:creationId xmlns:a16="http://schemas.microsoft.com/office/drawing/2014/main" id="{6158B642-9276-C55B-5959-07C4F6D884B1}"/>
                </a:ext>
              </a:extLst>
            </p:cNvPr>
            <p:cNvSpPr>
              <a:spLocks/>
            </p:cNvSpPr>
            <p:nvPr/>
          </p:nvSpPr>
          <p:spPr bwMode="auto">
            <a:xfrm>
              <a:off x="1574" y="1845"/>
              <a:ext cx="94" cy="1"/>
            </a:xfrm>
            <a:custGeom>
              <a:avLst/>
              <a:gdLst>
                <a:gd name="T0" fmla="*/ 0 w 582"/>
                <a:gd name="T1" fmla="*/ 0 h 1"/>
                <a:gd name="T2" fmla="*/ 2 w 582"/>
                <a:gd name="T3" fmla="*/ 0 h 1"/>
                <a:gd name="T4" fmla="*/ 2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69" name="Freeform 70">
              <a:extLst>
                <a:ext uri="{FF2B5EF4-FFF2-40B4-BE49-F238E27FC236}">
                  <a16:creationId xmlns:a16="http://schemas.microsoft.com/office/drawing/2014/main" id="{30DD7CDF-E484-C224-4E25-184A078DCED2}"/>
                </a:ext>
              </a:extLst>
            </p:cNvPr>
            <p:cNvSpPr>
              <a:spLocks/>
            </p:cNvSpPr>
            <p:nvPr/>
          </p:nvSpPr>
          <p:spPr bwMode="auto">
            <a:xfrm>
              <a:off x="1699" y="1845"/>
              <a:ext cx="96"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70" name="Freeform 71">
              <a:extLst>
                <a:ext uri="{FF2B5EF4-FFF2-40B4-BE49-F238E27FC236}">
                  <a16:creationId xmlns:a16="http://schemas.microsoft.com/office/drawing/2014/main" id="{006511BD-32F6-3F83-847A-79459303EF64}"/>
                </a:ext>
              </a:extLst>
            </p:cNvPr>
            <p:cNvSpPr>
              <a:spLocks/>
            </p:cNvSpPr>
            <p:nvPr/>
          </p:nvSpPr>
          <p:spPr bwMode="auto">
            <a:xfrm>
              <a:off x="1842" y="1845"/>
              <a:ext cx="96"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71" name="Freeform 72">
              <a:extLst>
                <a:ext uri="{FF2B5EF4-FFF2-40B4-BE49-F238E27FC236}">
                  <a16:creationId xmlns:a16="http://schemas.microsoft.com/office/drawing/2014/main" id="{5CB25A01-C7F8-BA06-0BEA-CF4AA57C1761}"/>
                </a:ext>
              </a:extLst>
            </p:cNvPr>
            <p:cNvSpPr>
              <a:spLocks/>
            </p:cNvSpPr>
            <p:nvPr/>
          </p:nvSpPr>
          <p:spPr bwMode="auto">
            <a:xfrm>
              <a:off x="1985" y="1845"/>
              <a:ext cx="95"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72" name="Freeform 73">
              <a:extLst>
                <a:ext uri="{FF2B5EF4-FFF2-40B4-BE49-F238E27FC236}">
                  <a16:creationId xmlns:a16="http://schemas.microsoft.com/office/drawing/2014/main" id="{CF9D2AFB-97C1-DF33-EBF8-5B137A149FE1}"/>
                </a:ext>
              </a:extLst>
            </p:cNvPr>
            <p:cNvSpPr>
              <a:spLocks/>
            </p:cNvSpPr>
            <p:nvPr/>
          </p:nvSpPr>
          <p:spPr bwMode="auto">
            <a:xfrm>
              <a:off x="2127" y="1845"/>
              <a:ext cx="97"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73" name="Freeform 74">
              <a:extLst>
                <a:ext uri="{FF2B5EF4-FFF2-40B4-BE49-F238E27FC236}">
                  <a16:creationId xmlns:a16="http://schemas.microsoft.com/office/drawing/2014/main" id="{82182D70-BF3C-5CEC-43A8-705385C70954}"/>
                </a:ext>
              </a:extLst>
            </p:cNvPr>
            <p:cNvSpPr>
              <a:spLocks/>
            </p:cNvSpPr>
            <p:nvPr/>
          </p:nvSpPr>
          <p:spPr bwMode="auto">
            <a:xfrm>
              <a:off x="2308" y="1845"/>
              <a:ext cx="77" cy="1"/>
            </a:xfrm>
            <a:custGeom>
              <a:avLst/>
              <a:gdLst>
                <a:gd name="T0" fmla="*/ 0 w 466"/>
                <a:gd name="T1" fmla="*/ 0 h 1"/>
                <a:gd name="T2" fmla="*/ 2 w 466"/>
                <a:gd name="T3" fmla="*/ 0 h 1"/>
                <a:gd name="T4" fmla="*/ 2 w 466"/>
                <a:gd name="T5" fmla="*/ 0 h 1"/>
                <a:gd name="T6" fmla="*/ 0 60000 65536"/>
                <a:gd name="T7" fmla="*/ 0 60000 65536"/>
                <a:gd name="T8" fmla="*/ 0 60000 65536"/>
                <a:gd name="T9" fmla="*/ 0 w 466"/>
                <a:gd name="T10" fmla="*/ 0 h 1"/>
                <a:gd name="T11" fmla="*/ 466 w 466"/>
                <a:gd name="T12" fmla="*/ 1 h 1"/>
              </a:gdLst>
              <a:ahLst/>
              <a:cxnLst>
                <a:cxn ang="T6">
                  <a:pos x="T0" y="T1"/>
                </a:cxn>
                <a:cxn ang="T7">
                  <a:pos x="T2" y="T3"/>
                </a:cxn>
                <a:cxn ang="T8">
                  <a:pos x="T4" y="T5"/>
                </a:cxn>
              </a:cxnLst>
              <a:rect l="T9" t="T10" r="T11" b="T12"/>
              <a:pathLst>
                <a:path w="466" h="1">
                  <a:moveTo>
                    <a:pt x="0" y="0"/>
                  </a:moveTo>
                  <a:lnTo>
                    <a:pt x="465" y="0"/>
                  </a:lnTo>
                  <a:lnTo>
                    <a:pt x="466"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74" name="Freeform 75">
              <a:extLst>
                <a:ext uri="{FF2B5EF4-FFF2-40B4-BE49-F238E27FC236}">
                  <a16:creationId xmlns:a16="http://schemas.microsoft.com/office/drawing/2014/main" id="{D9515AF4-AED8-A9F1-E82B-8F64706895D9}"/>
                </a:ext>
              </a:extLst>
            </p:cNvPr>
            <p:cNvSpPr>
              <a:spLocks/>
            </p:cNvSpPr>
            <p:nvPr/>
          </p:nvSpPr>
          <p:spPr bwMode="auto">
            <a:xfrm>
              <a:off x="860" y="1582"/>
              <a:ext cx="90" cy="2"/>
            </a:xfrm>
            <a:custGeom>
              <a:avLst/>
              <a:gdLst>
                <a:gd name="T0" fmla="*/ 0 w 553"/>
                <a:gd name="T1" fmla="*/ 0 h 2"/>
                <a:gd name="T2" fmla="*/ 2 w 553"/>
                <a:gd name="T3" fmla="*/ 0 h 2"/>
                <a:gd name="T4" fmla="*/ 2 w 553"/>
                <a:gd name="T5" fmla="*/ 0 h 2"/>
                <a:gd name="T6" fmla="*/ 0 60000 65536"/>
                <a:gd name="T7" fmla="*/ 0 60000 65536"/>
                <a:gd name="T8" fmla="*/ 0 60000 65536"/>
                <a:gd name="T9" fmla="*/ 0 w 553"/>
                <a:gd name="T10" fmla="*/ 0 h 2"/>
                <a:gd name="T11" fmla="*/ 553 w 553"/>
                <a:gd name="T12" fmla="*/ 2 h 2"/>
              </a:gdLst>
              <a:ahLst/>
              <a:cxnLst>
                <a:cxn ang="T6">
                  <a:pos x="T0" y="T1"/>
                </a:cxn>
                <a:cxn ang="T7">
                  <a:pos x="T2" y="T3"/>
                </a:cxn>
                <a:cxn ang="T8">
                  <a:pos x="T4" y="T5"/>
                </a:cxn>
              </a:cxnLst>
              <a:rect l="T9" t="T10" r="T11" b="T12"/>
              <a:pathLst>
                <a:path w="553" h="2">
                  <a:moveTo>
                    <a:pt x="0" y="0"/>
                  </a:moveTo>
                  <a:lnTo>
                    <a:pt x="552" y="0"/>
                  </a:lnTo>
                  <a:lnTo>
                    <a:pt x="553"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75" name="Freeform 76">
              <a:extLst>
                <a:ext uri="{FF2B5EF4-FFF2-40B4-BE49-F238E27FC236}">
                  <a16:creationId xmlns:a16="http://schemas.microsoft.com/office/drawing/2014/main" id="{9E9F655B-2DBF-09BE-9D5A-01C7B5C72E58}"/>
                </a:ext>
              </a:extLst>
            </p:cNvPr>
            <p:cNvSpPr>
              <a:spLocks/>
            </p:cNvSpPr>
            <p:nvPr/>
          </p:nvSpPr>
          <p:spPr bwMode="auto">
            <a:xfrm>
              <a:off x="998" y="1582"/>
              <a:ext cx="96" cy="2"/>
            </a:xfrm>
            <a:custGeom>
              <a:avLst/>
              <a:gdLst>
                <a:gd name="T0" fmla="*/ 0 w 581"/>
                <a:gd name="T1" fmla="*/ 0 h 2"/>
                <a:gd name="T2" fmla="*/ 3 w 581"/>
                <a:gd name="T3" fmla="*/ 0 h 2"/>
                <a:gd name="T4" fmla="*/ 3 w 581"/>
                <a:gd name="T5" fmla="*/ 0 h 2"/>
                <a:gd name="T6" fmla="*/ 0 60000 65536"/>
                <a:gd name="T7" fmla="*/ 0 60000 65536"/>
                <a:gd name="T8" fmla="*/ 0 60000 65536"/>
                <a:gd name="T9" fmla="*/ 0 w 581"/>
                <a:gd name="T10" fmla="*/ 0 h 2"/>
                <a:gd name="T11" fmla="*/ 581 w 581"/>
                <a:gd name="T12" fmla="*/ 2 h 2"/>
              </a:gdLst>
              <a:ahLst/>
              <a:cxnLst>
                <a:cxn ang="T6">
                  <a:pos x="T0" y="T1"/>
                </a:cxn>
                <a:cxn ang="T7">
                  <a:pos x="T2" y="T3"/>
                </a:cxn>
                <a:cxn ang="T8">
                  <a:pos x="T4" y="T5"/>
                </a:cxn>
              </a:cxnLst>
              <a:rect l="T9" t="T10" r="T11" b="T12"/>
              <a:pathLst>
                <a:path w="581" h="2">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76" name="Freeform 77">
              <a:extLst>
                <a:ext uri="{FF2B5EF4-FFF2-40B4-BE49-F238E27FC236}">
                  <a16:creationId xmlns:a16="http://schemas.microsoft.com/office/drawing/2014/main" id="{9DB795DF-41D5-0D50-0EE9-DD06D0C3172A}"/>
                </a:ext>
              </a:extLst>
            </p:cNvPr>
            <p:cNvSpPr>
              <a:spLocks/>
            </p:cNvSpPr>
            <p:nvPr/>
          </p:nvSpPr>
          <p:spPr bwMode="auto">
            <a:xfrm>
              <a:off x="1141" y="1582"/>
              <a:ext cx="92" cy="2"/>
            </a:xfrm>
            <a:custGeom>
              <a:avLst/>
              <a:gdLst>
                <a:gd name="T0" fmla="*/ 0 w 554"/>
                <a:gd name="T1" fmla="*/ 0 h 2"/>
                <a:gd name="T2" fmla="*/ 2 w 554"/>
                <a:gd name="T3" fmla="*/ 0 h 2"/>
                <a:gd name="T4" fmla="*/ 2 w 554"/>
                <a:gd name="T5" fmla="*/ 0 h 2"/>
                <a:gd name="T6" fmla="*/ 0 60000 65536"/>
                <a:gd name="T7" fmla="*/ 0 60000 65536"/>
                <a:gd name="T8" fmla="*/ 0 60000 65536"/>
                <a:gd name="T9" fmla="*/ 0 w 554"/>
                <a:gd name="T10" fmla="*/ 0 h 2"/>
                <a:gd name="T11" fmla="*/ 554 w 554"/>
                <a:gd name="T12" fmla="*/ 2 h 2"/>
              </a:gdLst>
              <a:ahLst/>
              <a:cxnLst>
                <a:cxn ang="T6">
                  <a:pos x="T0" y="T1"/>
                </a:cxn>
                <a:cxn ang="T7">
                  <a:pos x="T2" y="T3"/>
                </a:cxn>
                <a:cxn ang="T8">
                  <a:pos x="T4" y="T5"/>
                </a:cxn>
              </a:cxnLst>
              <a:rect l="T9" t="T10" r="T11" b="T12"/>
              <a:pathLst>
                <a:path w="554" h="2">
                  <a:moveTo>
                    <a:pt x="0" y="0"/>
                  </a:moveTo>
                  <a:lnTo>
                    <a:pt x="552" y="0"/>
                  </a:lnTo>
                  <a:lnTo>
                    <a:pt x="554"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77" name="Freeform 78">
              <a:extLst>
                <a:ext uri="{FF2B5EF4-FFF2-40B4-BE49-F238E27FC236}">
                  <a16:creationId xmlns:a16="http://schemas.microsoft.com/office/drawing/2014/main" id="{B4850954-E51B-1462-A744-00B25967226F}"/>
                </a:ext>
              </a:extLst>
            </p:cNvPr>
            <p:cNvSpPr>
              <a:spLocks/>
            </p:cNvSpPr>
            <p:nvPr/>
          </p:nvSpPr>
          <p:spPr bwMode="auto">
            <a:xfrm>
              <a:off x="860" y="1318"/>
              <a:ext cx="62" cy="2"/>
            </a:xfrm>
            <a:custGeom>
              <a:avLst/>
              <a:gdLst>
                <a:gd name="T0" fmla="*/ 0 w 379"/>
                <a:gd name="T1" fmla="*/ 0 h 2"/>
                <a:gd name="T2" fmla="*/ 2 w 379"/>
                <a:gd name="T3" fmla="*/ 0 h 2"/>
                <a:gd name="T4" fmla="*/ 2 w 379"/>
                <a:gd name="T5" fmla="*/ 0 h 2"/>
                <a:gd name="T6" fmla="*/ 0 60000 65536"/>
                <a:gd name="T7" fmla="*/ 0 60000 65536"/>
                <a:gd name="T8" fmla="*/ 0 60000 65536"/>
                <a:gd name="T9" fmla="*/ 0 w 379"/>
                <a:gd name="T10" fmla="*/ 0 h 2"/>
                <a:gd name="T11" fmla="*/ 379 w 379"/>
                <a:gd name="T12" fmla="*/ 2 h 2"/>
              </a:gdLst>
              <a:ahLst/>
              <a:cxnLst>
                <a:cxn ang="T6">
                  <a:pos x="T0" y="T1"/>
                </a:cxn>
                <a:cxn ang="T7">
                  <a:pos x="T2" y="T3"/>
                </a:cxn>
                <a:cxn ang="T8">
                  <a:pos x="T4" y="T5"/>
                </a:cxn>
              </a:cxnLst>
              <a:rect l="T9" t="T10" r="T11" b="T12"/>
              <a:pathLst>
                <a:path w="379" h="2">
                  <a:moveTo>
                    <a:pt x="0" y="0"/>
                  </a:moveTo>
                  <a:lnTo>
                    <a:pt x="378" y="0"/>
                  </a:lnTo>
                  <a:lnTo>
                    <a:pt x="379"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78" name="Freeform 79">
              <a:extLst>
                <a:ext uri="{FF2B5EF4-FFF2-40B4-BE49-F238E27FC236}">
                  <a16:creationId xmlns:a16="http://schemas.microsoft.com/office/drawing/2014/main" id="{0C0587E7-83B4-DA37-0E10-37DAD740D3A9}"/>
                </a:ext>
              </a:extLst>
            </p:cNvPr>
            <p:cNvSpPr>
              <a:spLocks/>
            </p:cNvSpPr>
            <p:nvPr/>
          </p:nvSpPr>
          <p:spPr bwMode="auto">
            <a:xfrm>
              <a:off x="969" y="1318"/>
              <a:ext cx="97" cy="2"/>
            </a:xfrm>
            <a:custGeom>
              <a:avLst/>
              <a:gdLst>
                <a:gd name="T0" fmla="*/ 0 w 582"/>
                <a:gd name="T1" fmla="*/ 0 h 2"/>
                <a:gd name="T2" fmla="*/ 3 w 582"/>
                <a:gd name="T3" fmla="*/ 0 h 2"/>
                <a:gd name="T4" fmla="*/ 3 w 582"/>
                <a:gd name="T5" fmla="*/ 0 h 2"/>
                <a:gd name="T6" fmla="*/ 0 60000 65536"/>
                <a:gd name="T7" fmla="*/ 0 60000 65536"/>
                <a:gd name="T8" fmla="*/ 0 60000 65536"/>
                <a:gd name="T9" fmla="*/ 0 w 582"/>
                <a:gd name="T10" fmla="*/ 0 h 2"/>
                <a:gd name="T11" fmla="*/ 582 w 582"/>
                <a:gd name="T12" fmla="*/ 2 h 2"/>
              </a:gdLst>
              <a:ahLst/>
              <a:cxnLst>
                <a:cxn ang="T6">
                  <a:pos x="T0" y="T1"/>
                </a:cxn>
                <a:cxn ang="T7">
                  <a:pos x="T2" y="T3"/>
                </a:cxn>
                <a:cxn ang="T8">
                  <a:pos x="T4" y="T5"/>
                </a:cxn>
              </a:cxnLst>
              <a:rect l="T9" t="T10" r="T11" b="T12"/>
              <a:pathLst>
                <a:path w="582" h="2">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79" name="Freeform 80">
              <a:extLst>
                <a:ext uri="{FF2B5EF4-FFF2-40B4-BE49-F238E27FC236}">
                  <a16:creationId xmlns:a16="http://schemas.microsoft.com/office/drawing/2014/main" id="{05239106-D467-B063-57A5-E1F71CA3ABF7}"/>
                </a:ext>
              </a:extLst>
            </p:cNvPr>
            <p:cNvSpPr>
              <a:spLocks/>
            </p:cNvSpPr>
            <p:nvPr/>
          </p:nvSpPr>
          <p:spPr bwMode="auto">
            <a:xfrm>
              <a:off x="1113" y="1318"/>
              <a:ext cx="95" cy="2"/>
            </a:xfrm>
            <a:custGeom>
              <a:avLst/>
              <a:gdLst>
                <a:gd name="T0" fmla="*/ 0 w 581"/>
                <a:gd name="T1" fmla="*/ 0 h 2"/>
                <a:gd name="T2" fmla="*/ 3 w 581"/>
                <a:gd name="T3" fmla="*/ 0 h 2"/>
                <a:gd name="T4" fmla="*/ 3 w 581"/>
                <a:gd name="T5" fmla="*/ 0 h 2"/>
                <a:gd name="T6" fmla="*/ 0 60000 65536"/>
                <a:gd name="T7" fmla="*/ 0 60000 65536"/>
                <a:gd name="T8" fmla="*/ 0 60000 65536"/>
                <a:gd name="T9" fmla="*/ 0 w 581"/>
                <a:gd name="T10" fmla="*/ 0 h 2"/>
                <a:gd name="T11" fmla="*/ 581 w 581"/>
                <a:gd name="T12" fmla="*/ 2 h 2"/>
              </a:gdLst>
              <a:ahLst/>
              <a:cxnLst>
                <a:cxn ang="T6">
                  <a:pos x="T0" y="T1"/>
                </a:cxn>
                <a:cxn ang="T7">
                  <a:pos x="T2" y="T3"/>
                </a:cxn>
                <a:cxn ang="T8">
                  <a:pos x="T4" y="T5"/>
                </a:cxn>
              </a:cxnLst>
              <a:rect l="T9" t="T10" r="T11" b="T12"/>
              <a:pathLst>
                <a:path w="581" h="2">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80" name="Freeform 81">
              <a:extLst>
                <a:ext uri="{FF2B5EF4-FFF2-40B4-BE49-F238E27FC236}">
                  <a16:creationId xmlns:a16="http://schemas.microsoft.com/office/drawing/2014/main" id="{60FFB328-F3EA-78F6-5CC0-15CD646D3D48}"/>
                </a:ext>
              </a:extLst>
            </p:cNvPr>
            <p:cNvSpPr>
              <a:spLocks/>
            </p:cNvSpPr>
            <p:nvPr/>
          </p:nvSpPr>
          <p:spPr bwMode="auto">
            <a:xfrm>
              <a:off x="1256" y="1318"/>
              <a:ext cx="95" cy="2"/>
            </a:xfrm>
            <a:custGeom>
              <a:avLst/>
              <a:gdLst>
                <a:gd name="T0" fmla="*/ 0 w 581"/>
                <a:gd name="T1" fmla="*/ 0 h 2"/>
                <a:gd name="T2" fmla="*/ 3 w 581"/>
                <a:gd name="T3" fmla="*/ 0 h 2"/>
                <a:gd name="T4" fmla="*/ 3 w 581"/>
                <a:gd name="T5" fmla="*/ 0 h 2"/>
                <a:gd name="T6" fmla="*/ 0 60000 65536"/>
                <a:gd name="T7" fmla="*/ 0 60000 65536"/>
                <a:gd name="T8" fmla="*/ 0 60000 65536"/>
                <a:gd name="T9" fmla="*/ 0 w 581"/>
                <a:gd name="T10" fmla="*/ 0 h 2"/>
                <a:gd name="T11" fmla="*/ 581 w 581"/>
                <a:gd name="T12" fmla="*/ 2 h 2"/>
              </a:gdLst>
              <a:ahLst/>
              <a:cxnLst>
                <a:cxn ang="T6">
                  <a:pos x="T0" y="T1"/>
                </a:cxn>
                <a:cxn ang="T7">
                  <a:pos x="T2" y="T3"/>
                </a:cxn>
                <a:cxn ang="T8">
                  <a:pos x="T4" y="T5"/>
                </a:cxn>
              </a:cxnLst>
              <a:rect l="T9" t="T10" r="T11" b="T12"/>
              <a:pathLst>
                <a:path w="581" h="2">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81" name="Freeform 82">
              <a:extLst>
                <a:ext uri="{FF2B5EF4-FFF2-40B4-BE49-F238E27FC236}">
                  <a16:creationId xmlns:a16="http://schemas.microsoft.com/office/drawing/2014/main" id="{A78C3C32-DD43-6C62-3C22-59D71DEA9695}"/>
                </a:ext>
              </a:extLst>
            </p:cNvPr>
            <p:cNvSpPr>
              <a:spLocks/>
            </p:cNvSpPr>
            <p:nvPr/>
          </p:nvSpPr>
          <p:spPr bwMode="auto">
            <a:xfrm>
              <a:off x="1398" y="1318"/>
              <a:ext cx="96" cy="2"/>
            </a:xfrm>
            <a:custGeom>
              <a:avLst/>
              <a:gdLst>
                <a:gd name="T0" fmla="*/ 0 w 582"/>
                <a:gd name="T1" fmla="*/ 0 h 2"/>
                <a:gd name="T2" fmla="*/ 3 w 582"/>
                <a:gd name="T3" fmla="*/ 0 h 2"/>
                <a:gd name="T4" fmla="*/ 3 w 582"/>
                <a:gd name="T5" fmla="*/ 0 h 2"/>
                <a:gd name="T6" fmla="*/ 0 60000 65536"/>
                <a:gd name="T7" fmla="*/ 0 60000 65536"/>
                <a:gd name="T8" fmla="*/ 0 60000 65536"/>
                <a:gd name="T9" fmla="*/ 0 w 582"/>
                <a:gd name="T10" fmla="*/ 0 h 2"/>
                <a:gd name="T11" fmla="*/ 582 w 582"/>
                <a:gd name="T12" fmla="*/ 2 h 2"/>
              </a:gdLst>
              <a:ahLst/>
              <a:cxnLst>
                <a:cxn ang="T6">
                  <a:pos x="T0" y="T1"/>
                </a:cxn>
                <a:cxn ang="T7">
                  <a:pos x="T2" y="T3"/>
                </a:cxn>
                <a:cxn ang="T8">
                  <a:pos x="T4" y="T5"/>
                </a:cxn>
              </a:cxnLst>
              <a:rect l="T9" t="T10" r="T11" b="T12"/>
              <a:pathLst>
                <a:path w="582" h="2">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82" name="Freeform 83">
              <a:extLst>
                <a:ext uri="{FF2B5EF4-FFF2-40B4-BE49-F238E27FC236}">
                  <a16:creationId xmlns:a16="http://schemas.microsoft.com/office/drawing/2014/main" id="{3EB48731-21F5-D94E-C88D-78EF3A3E2CF2}"/>
                </a:ext>
              </a:extLst>
            </p:cNvPr>
            <p:cNvSpPr>
              <a:spLocks/>
            </p:cNvSpPr>
            <p:nvPr/>
          </p:nvSpPr>
          <p:spPr bwMode="auto">
            <a:xfrm>
              <a:off x="1559" y="1318"/>
              <a:ext cx="62" cy="2"/>
            </a:xfrm>
            <a:custGeom>
              <a:avLst/>
              <a:gdLst>
                <a:gd name="T0" fmla="*/ 0 w 379"/>
                <a:gd name="T1" fmla="*/ 0 h 2"/>
                <a:gd name="T2" fmla="*/ 2 w 379"/>
                <a:gd name="T3" fmla="*/ 0 h 2"/>
                <a:gd name="T4" fmla="*/ 2 w 379"/>
                <a:gd name="T5" fmla="*/ 0 h 2"/>
                <a:gd name="T6" fmla="*/ 0 60000 65536"/>
                <a:gd name="T7" fmla="*/ 0 60000 65536"/>
                <a:gd name="T8" fmla="*/ 0 60000 65536"/>
                <a:gd name="T9" fmla="*/ 0 w 379"/>
                <a:gd name="T10" fmla="*/ 0 h 2"/>
                <a:gd name="T11" fmla="*/ 379 w 379"/>
                <a:gd name="T12" fmla="*/ 2 h 2"/>
              </a:gdLst>
              <a:ahLst/>
              <a:cxnLst>
                <a:cxn ang="T6">
                  <a:pos x="T0" y="T1"/>
                </a:cxn>
                <a:cxn ang="T7">
                  <a:pos x="T2" y="T3"/>
                </a:cxn>
                <a:cxn ang="T8">
                  <a:pos x="T4" y="T5"/>
                </a:cxn>
              </a:cxnLst>
              <a:rect l="T9" t="T10" r="T11" b="T12"/>
              <a:pathLst>
                <a:path w="379" h="2">
                  <a:moveTo>
                    <a:pt x="0" y="0"/>
                  </a:moveTo>
                  <a:lnTo>
                    <a:pt x="378" y="0"/>
                  </a:lnTo>
                  <a:lnTo>
                    <a:pt x="379"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83" name="Freeform 84">
              <a:extLst>
                <a:ext uri="{FF2B5EF4-FFF2-40B4-BE49-F238E27FC236}">
                  <a16:creationId xmlns:a16="http://schemas.microsoft.com/office/drawing/2014/main" id="{5A53AC67-E0AB-AF5A-8281-234EB5B4854E}"/>
                </a:ext>
              </a:extLst>
            </p:cNvPr>
            <p:cNvSpPr>
              <a:spLocks/>
            </p:cNvSpPr>
            <p:nvPr/>
          </p:nvSpPr>
          <p:spPr bwMode="auto">
            <a:xfrm>
              <a:off x="860" y="789"/>
              <a:ext cx="77" cy="1"/>
            </a:xfrm>
            <a:custGeom>
              <a:avLst/>
              <a:gdLst>
                <a:gd name="T0" fmla="*/ 0 w 466"/>
                <a:gd name="T1" fmla="*/ 0 h 1"/>
                <a:gd name="T2" fmla="*/ 2 w 466"/>
                <a:gd name="T3" fmla="*/ 0 h 1"/>
                <a:gd name="T4" fmla="*/ 2 w 466"/>
                <a:gd name="T5" fmla="*/ 0 h 1"/>
                <a:gd name="T6" fmla="*/ 0 60000 65536"/>
                <a:gd name="T7" fmla="*/ 0 60000 65536"/>
                <a:gd name="T8" fmla="*/ 0 60000 65536"/>
                <a:gd name="T9" fmla="*/ 0 w 466"/>
                <a:gd name="T10" fmla="*/ 0 h 1"/>
                <a:gd name="T11" fmla="*/ 466 w 466"/>
                <a:gd name="T12" fmla="*/ 1 h 1"/>
              </a:gdLst>
              <a:ahLst/>
              <a:cxnLst>
                <a:cxn ang="T6">
                  <a:pos x="T0" y="T1"/>
                </a:cxn>
                <a:cxn ang="T7">
                  <a:pos x="T2" y="T3"/>
                </a:cxn>
                <a:cxn ang="T8">
                  <a:pos x="T4" y="T5"/>
                </a:cxn>
              </a:cxnLst>
              <a:rect l="T9" t="T10" r="T11" b="T12"/>
              <a:pathLst>
                <a:path w="466" h="1">
                  <a:moveTo>
                    <a:pt x="0" y="0"/>
                  </a:moveTo>
                  <a:lnTo>
                    <a:pt x="465" y="0"/>
                  </a:lnTo>
                  <a:lnTo>
                    <a:pt x="466"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84" name="Freeform 85">
              <a:extLst>
                <a:ext uri="{FF2B5EF4-FFF2-40B4-BE49-F238E27FC236}">
                  <a16:creationId xmlns:a16="http://schemas.microsoft.com/office/drawing/2014/main" id="{7447F41B-D3AF-9B43-4A3E-91F2AB3DEE1B}"/>
                </a:ext>
              </a:extLst>
            </p:cNvPr>
            <p:cNvSpPr>
              <a:spLocks/>
            </p:cNvSpPr>
            <p:nvPr/>
          </p:nvSpPr>
          <p:spPr bwMode="auto">
            <a:xfrm>
              <a:off x="984" y="789"/>
              <a:ext cx="95"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85" name="Freeform 86">
              <a:extLst>
                <a:ext uri="{FF2B5EF4-FFF2-40B4-BE49-F238E27FC236}">
                  <a16:creationId xmlns:a16="http://schemas.microsoft.com/office/drawing/2014/main" id="{9A17D01F-1A63-404C-5980-B309E68F2A69}"/>
                </a:ext>
              </a:extLst>
            </p:cNvPr>
            <p:cNvSpPr>
              <a:spLocks/>
            </p:cNvSpPr>
            <p:nvPr/>
          </p:nvSpPr>
          <p:spPr bwMode="auto">
            <a:xfrm>
              <a:off x="1126" y="789"/>
              <a:ext cx="96"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86" name="Freeform 87">
              <a:extLst>
                <a:ext uri="{FF2B5EF4-FFF2-40B4-BE49-F238E27FC236}">
                  <a16:creationId xmlns:a16="http://schemas.microsoft.com/office/drawing/2014/main" id="{84826C57-839E-BD98-E4C3-527EE54DA066}"/>
                </a:ext>
              </a:extLst>
            </p:cNvPr>
            <p:cNvSpPr>
              <a:spLocks/>
            </p:cNvSpPr>
            <p:nvPr/>
          </p:nvSpPr>
          <p:spPr bwMode="auto">
            <a:xfrm>
              <a:off x="1270" y="789"/>
              <a:ext cx="96"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87" name="Freeform 88">
              <a:extLst>
                <a:ext uri="{FF2B5EF4-FFF2-40B4-BE49-F238E27FC236}">
                  <a16:creationId xmlns:a16="http://schemas.microsoft.com/office/drawing/2014/main" id="{EDF960B9-EFB7-429E-5917-C347B02EE337}"/>
                </a:ext>
              </a:extLst>
            </p:cNvPr>
            <p:cNvSpPr>
              <a:spLocks/>
            </p:cNvSpPr>
            <p:nvPr/>
          </p:nvSpPr>
          <p:spPr bwMode="auto">
            <a:xfrm>
              <a:off x="1413" y="789"/>
              <a:ext cx="95" cy="1"/>
            </a:xfrm>
            <a:custGeom>
              <a:avLst/>
              <a:gdLst>
                <a:gd name="T0" fmla="*/ 0 w 580"/>
                <a:gd name="T1" fmla="*/ 0 h 1"/>
                <a:gd name="T2" fmla="*/ 3 w 580"/>
                <a:gd name="T3" fmla="*/ 0 h 1"/>
                <a:gd name="T4" fmla="*/ 3 w 580"/>
                <a:gd name="T5" fmla="*/ 0 h 1"/>
                <a:gd name="T6" fmla="*/ 0 60000 65536"/>
                <a:gd name="T7" fmla="*/ 0 60000 65536"/>
                <a:gd name="T8" fmla="*/ 0 60000 65536"/>
                <a:gd name="T9" fmla="*/ 0 w 580"/>
                <a:gd name="T10" fmla="*/ 0 h 1"/>
                <a:gd name="T11" fmla="*/ 580 w 580"/>
                <a:gd name="T12" fmla="*/ 1 h 1"/>
              </a:gdLst>
              <a:ahLst/>
              <a:cxnLst>
                <a:cxn ang="T6">
                  <a:pos x="T0" y="T1"/>
                </a:cxn>
                <a:cxn ang="T7">
                  <a:pos x="T2" y="T3"/>
                </a:cxn>
                <a:cxn ang="T8">
                  <a:pos x="T4" y="T5"/>
                </a:cxn>
              </a:cxnLst>
              <a:rect l="T9" t="T10" r="T11" b="T12"/>
              <a:pathLst>
                <a:path w="580" h="1">
                  <a:moveTo>
                    <a:pt x="0" y="0"/>
                  </a:moveTo>
                  <a:lnTo>
                    <a:pt x="579" y="0"/>
                  </a:lnTo>
                  <a:lnTo>
                    <a:pt x="580"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88" name="Freeform 89">
              <a:extLst>
                <a:ext uri="{FF2B5EF4-FFF2-40B4-BE49-F238E27FC236}">
                  <a16:creationId xmlns:a16="http://schemas.microsoft.com/office/drawing/2014/main" id="{4B1024E7-8189-A4FF-E768-33E59A4D4F76}"/>
                </a:ext>
              </a:extLst>
            </p:cNvPr>
            <p:cNvSpPr>
              <a:spLocks/>
            </p:cNvSpPr>
            <p:nvPr/>
          </p:nvSpPr>
          <p:spPr bwMode="auto">
            <a:xfrm>
              <a:off x="1557" y="789"/>
              <a:ext cx="94" cy="1"/>
            </a:xfrm>
            <a:custGeom>
              <a:avLst/>
              <a:gdLst>
                <a:gd name="T0" fmla="*/ 0 w 582"/>
                <a:gd name="T1" fmla="*/ 0 h 1"/>
                <a:gd name="T2" fmla="*/ 2 w 582"/>
                <a:gd name="T3" fmla="*/ 0 h 1"/>
                <a:gd name="T4" fmla="*/ 2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89" name="Freeform 90">
              <a:extLst>
                <a:ext uri="{FF2B5EF4-FFF2-40B4-BE49-F238E27FC236}">
                  <a16:creationId xmlns:a16="http://schemas.microsoft.com/office/drawing/2014/main" id="{099C9856-94BB-FB95-BD23-25814021E1AA}"/>
                </a:ext>
              </a:extLst>
            </p:cNvPr>
            <p:cNvSpPr>
              <a:spLocks/>
            </p:cNvSpPr>
            <p:nvPr/>
          </p:nvSpPr>
          <p:spPr bwMode="auto">
            <a:xfrm>
              <a:off x="1699" y="789"/>
              <a:ext cx="96"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90" name="Freeform 91">
              <a:extLst>
                <a:ext uri="{FF2B5EF4-FFF2-40B4-BE49-F238E27FC236}">
                  <a16:creationId xmlns:a16="http://schemas.microsoft.com/office/drawing/2014/main" id="{30631C30-4F02-5E10-73F4-FC23E390CF6F}"/>
                </a:ext>
              </a:extLst>
            </p:cNvPr>
            <p:cNvSpPr>
              <a:spLocks/>
            </p:cNvSpPr>
            <p:nvPr/>
          </p:nvSpPr>
          <p:spPr bwMode="auto">
            <a:xfrm>
              <a:off x="1842" y="789"/>
              <a:ext cx="96"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91" name="Freeform 92">
              <a:extLst>
                <a:ext uri="{FF2B5EF4-FFF2-40B4-BE49-F238E27FC236}">
                  <a16:creationId xmlns:a16="http://schemas.microsoft.com/office/drawing/2014/main" id="{F4E94519-ACBC-88C2-270C-73EDD6FA7044}"/>
                </a:ext>
              </a:extLst>
            </p:cNvPr>
            <p:cNvSpPr>
              <a:spLocks/>
            </p:cNvSpPr>
            <p:nvPr/>
          </p:nvSpPr>
          <p:spPr bwMode="auto">
            <a:xfrm>
              <a:off x="1985" y="789"/>
              <a:ext cx="95"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92" name="Freeform 93">
              <a:extLst>
                <a:ext uri="{FF2B5EF4-FFF2-40B4-BE49-F238E27FC236}">
                  <a16:creationId xmlns:a16="http://schemas.microsoft.com/office/drawing/2014/main" id="{99DF0BEC-AD11-50F8-0CC4-A8BF3C8081D4}"/>
                </a:ext>
              </a:extLst>
            </p:cNvPr>
            <p:cNvSpPr>
              <a:spLocks/>
            </p:cNvSpPr>
            <p:nvPr/>
          </p:nvSpPr>
          <p:spPr bwMode="auto">
            <a:xfrm>
              <a:off x="2127" y="789"/>
              <a:ext cx="97"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93" name="Freeform 94">
              <a:extLst>
                <a:ext uri="{FF2B5EF4-FFF2-40B4-BE49-F238E27FC236}">
                  <a16:creationId xmlns:a16="http://schemas.microsoft.com/office/drawing/2014/main" id="{4D4EAFD9-132B-1223-B51F-FB56CF2E2A3D}"/>
                </a:ext>
              </a:extLst>
            </p:cNvPr>
            <p:cNvSpPr>
              <a:spLocks/>
            </p:cNvSpPr>
            <p:nvPr/>
          </p:nvSpPr>
          <p:spPr bwMode="auto">
            <a:xfrm>
              <a:off x="2308" y="789"/>
              <a:ext cx="77" cy="1"/>
            </a:xfrm>
            <a:custGeom>
              <a:avLst/>
              <a:gdLst>
                <a:gd name="T0" fmla="*/ 0 w 466"/>
                <a:gd name="T1" fmla="*/ 0 h 1"/>
                <a:gd name="T2" fmla="*/ 2 w 466"/>
                <a:gd name="T3" fmla="*/ 0 h 1"/>
                <a:gd name="T4" fmla="*/ 2 w 466"/>
                <a:gd name="T5" fmla="*/ 0 h 1"/>
                <a:gd name="T6" fmla="*/ 0 60000 65536"/>
                <a:gd name="T7" fmla="*/ 0 60000 65536"/>
                <a:gd name="T8" fmla="*/ 0 60000 65536"/>
                <a:gd name="T9" fmla="*/ 0 w 466"/>
                <a:gd name="T10" fmla="*/ 0 h 1"/>
                <a:gd name="T11" fmla="*/ 466 w 466"/>
                <a:gd name="T12" fmla="*/ 1 h 1"/>
              </a:gdLst>
              <a:ahLst/>
              <a:cxnLst>
                <a:cxn ang="T6">
                  <a:pos x="T0" y="T1"/>
                </a:cxn>
                <a:cxn ang="T7">
                  <a:pos x="T2" y="T3"/>
                </a:cxn>
                <a:cxn ang="T8">
                  <a:pos x="T4" y="T5"/>
                </a:cxn>
              </a:cxnLst>
              <a:rect l="T9" t="T10" r="T11" b="T12"/>
              <a:pathLst>
                <a:path w="466" h="1">
                  <a:moveTo>
                    <a:pt x="0" y="0"/>
                  </a:moveTo>
                  <a:lnTo>
                    <a:pt x="465" y="0"/>
                  </a:lnTo>
                  <a:lnTo>
                    <a:pt x="466"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94" name="Freeform 95">
              <a:extLst>
                <a:ext uri="{FF2B5EF4-FFF2-40B4-BE49-F238E27FC236}">
                  <a16:creationId xmlns:a16="http://schemas.microsoft.com/office/drawing/2014/main" id="{59F29A88-8F95-B366-F979-19FF23854BCA}"/>
                </a:ext>
              </a:extLst>
            </p:cNvPr>
            <p:cNvSpPr>
              <a:spLocks/>
            </p:cNvSpPr>
            <p:nvPr/>
          </p:nvSpPr>
          <p:spPr bwMode="auto">
            <a:xfrm>
              <a:off x="860" y="2403"/>
              <a:ext cx="1" cy="95"/>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95" name="Freeform 96">
              <a:extLst>
                <a:ext uri="{FF2B5EF4-FFF2-40B4-BE49-F238E27FC236}">
                  <a16:creationId xmlns:a16="http://schemas.microsoft.com/office/drawing/2014/main" id="{92588E55-D225-A5EE-33D7-32D434ED079A}"/>
                </a:ext>
              </a:extLst>
            </p:cNvPr>
            <p:cNvSpPr>
              <a:spLocks/>
            </p:cNvSpPr>
            <p:nvPr/>
          </p:nvSpPr>
          <p:spPr bwMode="auto">
            <a:xfrm>
              <a:off x="860" y="2259"/>
              <a:ext cx="1" cy="95"/>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96" name="Freeform 97">
              <a:extLst>
                <a:ext uri="{FF2B5EF4-FFF2-40B4-BE49-F238E27FC236}">
                  <a16:creationId xmlns:a16="http://schemas.microsoft.com/office/drawing/2014/main" id="{3E0D821F-8D58-BCA8-3A48-3BBCF18F3184}"/>
                </a:ext>
              </a:extLst>
            </p:cNvPr>
            <p:cNvSpPr>
              <a:spLocks/>
            </p:cNvSpPr>
            <p:nvPr/>
          </p:nvSpPr>
          <p:spPr bwMode="auto">
            <a:xfrm>
              <a:off x="860" y="2115"/>
              <a:ext cx="1" cy="95"/>
            </a:xfrm>
            <a:custGeom>
              <a:avLst/>
              <a:gdLst>
                <a:gd name="T0" fmla="*/ 0 w 1"/>
                <a:gd name="T1" fmla="*/ 3 h 580"/>
                <a:gd name="T2" fmla="*/ 0 w 1"/>
                <a:gd name="T3" fmla="*/ 0 h 580"/>
                <a:gd name="T4" fmla="*/ 1 w 1"/>
                <a:gd name="T5" fmla="*/ 0 h 580"/>
                <a:gd name="T6" fmla="*/ 0 60000 65536"/>
                <a:gd name="T7" fmla="*/ 0 60000 65536"/>
                <a:gd name="T8" fmla="*/ 0 60000 65536"/>
                <a:gd name="T9" fmla="*/ 0 w 1"/>
                <a:gd name="T10" fmla="*/ 0 h 580"/>
                <a:gd name="T11" fmla="*/ 1 w 1"/>
                <a:gd name="T12" fmla="*/ 580 h 580"/>
              </a:gdLst>
              <a:ahLst/>
              <a:cxnLst>
                <a:cxn ang="T6">
                  <a:pos x="T0" y="T1"/>
                </a:cxn>
                <a:cxn ang="T7">
                  <a:pos x="T2" y="T3"/>
                </a:cxn>
                <a:cxn ang="T8">
                  <a:pos x="T4" y="T5"/>
                </a:cxn>
              </a:cxnLst>
              <a:rect l="T9" t="T10" r="T11" b="T12"/>
              <a:pathLst>
                <a:path w="1" h="580">
                  <a:moveTo>
                    <a:pt x="0" y="580"/>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97" name="Freeform 98">
              <a:extLst>
                <a:ext uri="{FF2B5EF4-FFF2-40B4-BE49-F238E27FC236}">
                  <a16:creationId xmlns:a16="http://schemas.microsoft.com/office/drawing/2014/main" id="{82F4B0C4-6FE7-6380-EB6D-31E2C677AFBF}"/>
                </a:ext>
              </a:extLst>
            </p:cNvPr>
            <p:cNvSpPr>
              <a:spLocks/>
            </p:cNvSpPr>
            <p:nvPr/>
          </p:nvSpPr>
          <p:spPr bwMode="auto">
            <a:xfrm>
              <a:off x="860" y="1971"/>
              <a:ext cx="1" cy="96"/>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98" name="Freeform 99">
              <a:extLst>
                <a:ext uri="{FF2B5EF4-FFF2-40B4-BE49-F238E27FC236}">
                  <a16:creationId xmlns:a16="http://schemas.microsoft.com/office/drawing/2014/main" id="{FCF0D4F5-BD1A-9C06-A5F3-C1B4494534D8}"/>
                </a:ext>
              </a:extLst>
            </p:cNvPr>
            <p:cNvSpPr>
              <a:spLocks/>
            </p:cNvSpPr>
            <p:nvPr/>
          </p:nvSpPr>
          <p:spPr bwMode="auto">
            <a:xfrm>
              <a:off x="860" y="1685"/>
              <a:ext cx="1" cy="95"/>
            </a:xfrm>
            <a:custGeom>
              <a:avLst/>
              <a:gdLst>
                <a:gd name="T0" fmla="*/ 0 w 1"/>
                <a:gd name="T1" fmla="*/ 3 h 580"/>
                <a:gd name="T2" fmla="*/ 0 w 1"/>
                <a:gd name="T3" fmla="*/ 0 h 580"/>
                <a:gd name="T4" fmla="*/ 1 w 1"/>
                <a:gd name="T5" fmla="*/ 0 h 580"/>
                <a:gd name="T6" fmla="*/ 0 60000 65536"/>
                <a:gd name="T7" fmla="*/ 0 60000 65536"/>
                <a:gd name="T8" fmla="*/ 0 60000 65536"/>
                <a:gd name="T9" fmla="*/ 0 w 1"/>
                <a:gd name="T10" fmla="*/ 0 h 580"/>
                <a:gd name="T11" fmla="*/ 1 w 1"/>
                <a:gd name="T12" fmla="*/ 580 h 580"/>
              </a:gdLst>
              <a:ahLst/>
              <a:cxnLst>
                <a:cxn ang="T6">
                  <a:pos x="T0" y="T1"/>
                </a:cxn>
                <a:cxn ang="T7">
                  <a:pos x="T2" y="T3"/>
                </a:cxn>
                <a:cxn ang="T8">
                  <a:pos x="T4" y="T5"/>
                </a:cxn>
              </a:cxnLst>
              <a:rect l="T9" t="T10" r="T11" b="T12"/>
              <a:pathLst>
                <a:path w="1" h="580">
                  <a:moveTo>
                    <a:pt x="0" y="580"/>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899" name="Freeform 100">
              <a:extLst>
                <a:ext uri="{FF2B5EF4-FFF2-40B4-BE49-F238E27FC236}">
                  <a16:creationId xmlns:a16="http://schemas.microsoft.com/office/drawing/2014/main" id="{C0767932-35BC-4EF7-D7C9-D302C55D7364}"/>
                </a:ext>
              </a:extLst>
            </p:cNvPr>
            <p:cNvSpPr>
              <a:spLocks/>
            </p:cNvSpPr>
            <p:nvPr/>
          </p:nvSpPr>
          <p:spPr bwMode="auto">
            <a:xfrm>
              <a:off x="860" y="1541"/>
              <a:ext cx="1" cy="95"/>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00" name="Freeform 101">
              <a:extLst>
                <a:ext uri="{FF2B5EF4-FFF2-40B4-BE49-F238E27FC236}">
                  <a16:creationId xmlns:a16="http://schemas.microsoft.com/office/drawing/2014/main" id="{862808A3-ED76-E8BA-5A68-E206A992C61D}"/>
                </a:ext>
              </a:extLst>
            </p:cNvPr>
            <p:cNvSpPr>
              <a:spLocks/>
            </p:cNvSpPr>
            <p:nvPr/>
          </p:nvSpPr>
          <p:spPr bwMode="auto">
            <a:xfrm>
              <a:off x="860" y="1397"/>
              <a:ext cx="1" cy="97"/>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01" name="Freeform 102">
              <a:extLst>
                <a:ext uri="{FF2B5EF4-FFF2-40B4-BE49-F238E27FC236}">
                  <a16:creationId xmlns:a16="http://schemas.microsoft.com/office/drawing/2014/main" id="{4D8611FD-14F1-376A-E901-A3296A935E68}"/>
                </a:ext>
              </a:extLst>
            </p:cNvPr>
            <p:cNvSpPr>
              <a:spLocks/>
            </p:cNvSpPr>
            <p:nvPr/>
          </p:nvSpPr>
          <p:spPr bwMode="auto">
            <a:xfrm>
              <a:off x="860" y="1253"/>
              <a:ext cx="1" cy="97"/>
            </a:xfrm>
            <a:custGeom>
              <a:avLst/>
              <a:gdLst>
                <a:gd name="T0" fmla="*/ 0 w 1"/>
                <a:gd name="T1" fmla="*/ 3 h 580"/>
                <a:gd name="T2" fmla="*/ 0 w 1"/>
                <a:gd name="T3" fmla="*/ 0 h 580"/>
                <a:gd name="T4" fmla="*/ 1 w 1"/>
                <a:gd name="T5" fmla="*/ 0 h 580"/>
                <a:gd name="T6" fmla="*/ 0 60000 65536"/>
                <a:gd name="T7" fmla="*/ 0 60000 65536"/>
                <a:gd name="T8" fmla="*/ 0 60000 65536"/>
                <a:gd name="T9" fmla="*/ 0 w 1"/>
                <a:gd name="T10" fmla="*/ 0 h 580"/>
                <a:gd name="T11" fmla="*/ 1 w 1"/>
                <a:gd name="T12" fmla="*/ 580 h 580"/>
              </a:gdLst>
              <a:ahLst/>
              <a:cxnLst>
                <a:cxn ang="T6">
                  <a:pos x="T0" y="T1"/>
                </a:cxn>
                <a:cxn ang="T7">
                  <a:pos x="T2" y="T3"/>
                </a:cxn>
                <a:cxn ang="T8">
                  <a:pos x="T4" y="T5"/>
                </a:cxn>
              </a:cxnLst>
              <a:rect l="T9" t="T10" r="T11" b="T12"/>
              <a:pathLst>
                <a:path w="1" h="580">
                  <a:moveTo>
                    <a:pt x="0" y="580"/>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02" name="Freeform 103">
              <a:extLst>
                <a:ext uri="{FF2B5EF4-FFF2-40B4-BE49-F238E27FC236}">
                  <a16:creationId xmlns:a16="http://schemas.microsoft.com/office/drawing/2014/main" id="{2AAFE512-B4AF-CCB0-9095-D4D2C1A66C58}"/>
                </a:ext>
              </a:extLst>
            </p:cNvPr>
            <p:cNvSpPr>
              <a:spLocks/>
            </p:cNvSpPr>
            <p:nvPr/>
          </p:nvSpPr>
          <p:spPr bwMode="auto">
            <a:xfrm>
              <a:off x="860" y="1109"/>
              <a:ext cx="1" cy="97"/>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03" name="Freeform 104">
              <a:extLst>
                <a:ext uri="{FF2B5EF4-FFF2-40B4-BE49-F238E27FC236}">
                  <a16:creationId xmlns:a16="http://schemas.microsoft.com/office/drawing/2014/main" id="{0D0C5C8B-DF3A-A492-8503-90E6335CDFCF}"/>
                </a:ext>
              </a:extLst>
            </p:cNvPr>
            <p:cNvSpPr>
              <a:spLocks/>
            </p:cNvSpPr>
            <p:nvPr/>
          </p:nvSpPr>
          <p:spPr bwMode="auto">
            <a:xfrm>
              <a:off x="860" y="967"/>
              <a:ext cx="1" cy="95"/>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04" name="Freeform 105">
              <a:extLst>
                <a:ext uri="{FF2B5EF4-FFF2-40B4-BE49-F238E27FC236}">
                  <a16:creationId xmlns:a16="http://schemas.microsoft.com/office/drawing/2014/main" id="{800A85B4-1DEF-A1F3-999D-370B707F15E8}"/>
                </a:ext>
              </a:extLst>
            </p:cNvPr>
            <p:cNvSpPr>
              <a:spLocks/>
            </p:cNvSpPr>
            <p:nvPr/>
          </p:nvSpPr>
          <p:spPr bwMode="auto">
            <a:xfrm>
              <a:off x="860" y="826"/>
              <a:ext cx="1" cy="92"/>
            </a:xfrm>
            <a:custGeom>
              <a:avLst/>
              <a:gdLst>
                <a:gd name="T0" fmla="*/ 0 w 1"/>
                <a:gd name="T1" fmla="*/ 2 h 563"/>
                <a:gd name="T2" fmla="*/ 0 w 1"/>
                <a:gd name="T3" fmla="*/ 0 h 563"/>
                <a:gd name="T4" fmla="*/ 1 w 1"/>
                <a:gd name="T5" fmla="*/ 0 h 563"/>
                <a:gd name="T6" fmla="*/ 0 60000 65536"/>
                <a:gd name="T7" fmla="*/ 0 60000 65536"/>
                <a:gd name="T8" fmla="*/ 0 60000 65536"/>
                <a:gd name="T9" fmla="*/ 0 w 1"/>
                <a:gd name="T10" fmla="*/ 0 h 563"/>
                <a:gd name="T11" fmla="*/ 1 w 1"/>
                <a:gd name="T12" fmla="*/ 563 h 563"/>
              </a:gdLst>
              <a:ahLst/>
              <a:cxnLst>
                <a:cxn ang="T6">
                  <a:pos x="T0" y="T1"/>
                </a:cxn>
                <a:cxn ang="T7">
                  <a:pos x="T2" y="T3"/>
                </a:cxn>
                <a:cxn ang="T8">
                  <a:pos x="T4" y="T5"/>
                </a:cxn>
              </a:cxnLst>
              <a:rect l="T9" t="T10" r="T11" b="T12"/>
              <a:pathLst>
                <a:path w="1" h="563">
                  <a:moveTo>
                    <a:pt x="0" y="563"/>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05" name="Freeform 106">
              <a:extLst>
                <a:ext uri="{FF2B5EF4-FFF2-40B4-BE49-F238E27FC236}">
                  <a16:creationId xmlns:a16="http://schemas.microsoft.com/office/drawing/2014/main" id="{B03D0CB9-8A05-AF81-136E-D377F5FBC585}"/>
                </a:ext>
              </a:extLst>
            </p:cNvPr>
            <p:cNvSpPr>
              <a:spLocks/>
            </p:cNvSpPr>
            <p:nvPr/>
          </p:nvSpPr>
          <p:spPr bwMode="auto">
            <a:xfrm>
              <a:off x="1621" y="2852"/>
              <a:ext cx="1" cy="51"/>
            </a:xfrm>
            <a:custGeom>
              <a:avLst/>
              <a:gdLst>
                <a:gd name="T0" fmla="*/ 0 w 1"/>
                <a:gd name="T1" fmla="*/ 2 h 304"/>
                <a:gd name="T2" fmla="*/ 0 w 1"/>
                <a:gd name="T3" fmla="*/ 0 h 304"/>
                <a:gd name="T4" fmla="*/ 1 w 1"/>
                <a:gd name="T5" fmla="*/ 0 h 304"/>
                <a:gd name="T6" fmla="*/ 0 60000 65536"/>
                <a:gd name="T7" fmla="*/ 0 60000 65536"/>
                <a:gd name="T8" fmla="*/ 0 60000 65536"/>
                <a:gd name="T9" fmla="*/ 0 w 1"/>
                <a:gd name="T10" fmla="*/ 0 h 304"/>
                <a:gd name="T11" fmla="*/ 1 w 1"/>
                <a:gd name="T12" fmla="*/ 304 h 304"/>
              </a:gdLst>
              <a:ahLst/>
              <a:cxnLst>
                <a:cxn ang="T6">
                  <a:pos x="T0" y="T1"/>
                </a:cxn>
                <a:cxn ang="T7">
                  <a:pos x="T2" y="T3"/>
                </a:cxn>
                <a:cxn ang="T8">
                  <a:pos x="T4" y="T5"/>
                </a:cxn>
              </a:cxnLst>
              <a:rect l="T9" t="T10" r="T11" b="T12"/>
              <a:pathLst>
                <a:path w="1" h="304">
                  <a:moveTo>
                    <a:pt x="0" y="304"/>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06" name="Freeform 107">
              <a:extLst>
                <a:ext uri="{FF2B5EF4-FFF2-40B4-BE49-F238E27FC236}">
                  <a16:creationId xmlns:a16="http://schemas.microsoft.com/office/drawing/2014/main" id="{089E2ECD-26D9-32C6-8E4F-A9A1A5B47092}"/>
                </a:ext>
              </a:extLst>
            </p:cNvPr>
            <p:cNvSpPr>
              <a:spLocks/>
            </p:cNvSpPr>
            <p:nvPr/>
          </p:nvSpPr>
          <p:spPr bwMode="auto">
            <a:xfrm>
              <a:off x="1621" y="2708"/>
              <a:ext cx="1" cy="97"/>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08" name="Freeform 108">
              <a:extLst>
                <a:ext uri="{FF2B5EF4-FFF2-40B4-BE49-F238E27FC236}">
                  <a16:creationId xmlns:a16="http://schemas.microsoft.com/office/drawing/2014/main" id="{8D0FA01A-20DA-B0AA-383D-497C6F7C52C5}"/>
                </a:ext>
              </a:extLst>
            </p:cNvPr>
            <p:cNvSpPr>
              <a:spLocks/>
            </p:cNvSpPr>
            <p:nvPr/>
          </p:nvSpPr>
          <p:spPr bwMode="auto">
            <a:xfrm>
              <a:off x="1621" y="2564"/>
              <a:ext cx="1" cy="97"/>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09" name="Freeform 109">
              <a:extLst>
                <a:ext uri="{FF2B5EF4-FFF2-40B4-BE49-F238E27FC236}">
                  <a16:creationId xmlns:a16="http://schemas.microsoft.com/office/drawing/2014/main" id="{E73FDCE9-D217-3546-149B-B60FDC7574AC}"/>
                </a:ext>
              </a:extLst>
            </p:cNvPr>
            <p:cNvSpPr>
              <a:spLocks/>
            </p:cNvSpPr>
            <p:nvPr/>
          </p:nvSpPr>
          <p:spPr bwMode="auto">
            <a:xfrm>
              <a:off x="1621" y="2422"/>
              <a:ext cx="1" cy="95"/>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10" name="Freeform 110">
              <a:extLst>
                <a:ext uri="{FF2B5EF4-FFF2-40B4-BE49-F238E27FC236}">
                  <a16:creationId xmlns:a16="http://schemas.microsoft.com/office/drawing/2014/main" id="{6D74AA8E-D1AE-B861-0EF8-5A950ABD8405}"/>
                </a:ext>
              </a:extLst>
            </p:cNvPr>
            <p:cNvSpPr>
              <a:spLocks/>
            </p:cNvSpPr>
            <p:nvPr/>
          </p:nvSpPr>
          <p:spPr bwMode="auto">
            <a:xfrm>
              <a:off x="1621" y="2278"/>
              <a:ext cx="1" cy="95"/>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11" name="Freeform 111">
              <a:extLst>
                <a:ext uri="{FF2B5EF4-FFF2-40B4-BE49-F238E27FC236}">
                  <a16:creationId xmlns:a16="http://schemas.microsoft.com/office/drawing/2014/main" id="{36B363AE-A5E5-83D3-BB49-20F7FFFF6C6D}"/>
                </a:ext>
              </a:extLst>
            </p:cNvPr>
            <p:cNvSpPr>
              <a:spLocks/>
            </p:cNvSpPr>
            <p:nvPr/>
          </p:nvSpPr>
          <p:spPr bwMode="auto">
            <a:xfrm>
              <a:off x="1621" y="2134"/>
              <a:ext cx="1" cy="95"/>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12" name="Freeform 112">
              <a:extLst>
                <a:ext uri="{FF2B5EF4-FFF2-40B4-BE49-F238E27FC236}">
                  <a16:creationId xmlns:a16="http://schemas.microsoft.com/office/drawing/2014/main" id="{1DA4FE99-6AE2-A3C8-6E16-D3A6F5D35772}"/>
                </a:ext>
              </a:extLst>
            </p:cNvPr>
            <p:cNvSpPr>
              <a:spLocks/>
            </p:cNvSpPr>
            <p:nvPr/>
          </p:nvSpPr>
          <p:spPr bwMode="auto">
            <a:xfrm>
              <a:off x="1621" y="1990"/>
              <a:ext cx="1" cy="97"/>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13" name="Freeform 113">
              <a:extLst>
                <a:ext uri="{FF2B5EF4-FFF2-40B4-BE49-F238E27FC236}">
                  <a16:creationId xmlns:a16="http://schemas.microsoft.com/office/drawing/2014/main" id="{8E16F1C7-717E-98F8-DE47-442B12315078}"/>
                </a:ext>
              </a:extLst>
            </p:cNvPr>
            <p:cNvSpPr>
              <a:spLocks/>
            </p:cNvSpPr>
            <p:nvPr/>
          </p:nvSpPr>
          <p:spPr bwMode="auto">
            <a:xfrm>
              <a:off x="1621" y="1846"/>
              <a:ext cx="1" cy="97"/>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14" name="Freeform 114">
              <a:extLst>
                <a:ext uri="{FF2B5EF4-FFF2-40B4-BE49-F238E27FC236}">
                  <a16:creationId xmlns:a16="http://schemas.microsoft.com/office/drawing/2014/main" id="{9CBC0241-2784-2CA7-1EE8-9EC349031F1E}"/>
                </a:ext>
              </a:extLst>
            </p:cNvPr>
            <p:cNvSpPr>
              <a:spLocks/>
            </p:cNvSpPr>
            <p:nvPr/>
          </p:nvSpPr>
          <p:spPr bwMode="auto">
            <a:xfrm>
              <a:off x="1621" y="1703"/>
              <a:ext cx="1" cy="96"/>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15" name="Freeform 115">
              <a:extLst>
                <a:ext uri="{FF2B5EF4-FFF2-40B4-BE49-F238E27FC236}">
                  <a16:creationId xmlns:a16="http://schemas.microsoft.com/office/drawing/2014/main" id="{B25C0088-C229-E1DE-6C48-89DF5BA2A07B}"/>
                </a:ext>
              </a:extLst>
            </p:cNvPr>
            <p:cNvSpPr>
              <a:spLocks/>
            </p:cNvSpPr>
            <p:nvPr/>
          </p:nvSpPr>
          <p:spPr bwMode="auto">
            <a:xfrm>
              <a:off x="1621" y="1560"/>
              <a:ext cx="1" cy="95"/>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16" name="Freeform 116">
              <a:extLst>
                <a:ext uri="{FF2B5EF4-FFF2-40B4-BE49-F238E27FC236}">
                  <a16:creationId xmlns:a16="http://schemas.microsoft.com/office/drawing/2014/main" id="{6149A6BE-062A-10E2-43BE-29B27A06E5DF}"/>
                </a:ext>
              </a:extLst>
            </p:cNvPr>
            <p:cNvSpPr>
              <a:spLocks/>
            </p:cNvSpPr>
            <p:nvPr/>
          </p:nvSpPr>
          <p:spPr bwMode="auto">
            <a:xfrm>
              <a:off x="1621" y="1416"/>
              <a:ext cx="1" cy="95"/>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17" name="Freeform 117">
              <a:extLst>
                <a:ext uri="{FF2B5EF4-FFF2-40B4-BE49-F238E27FC236}">
                  <a16:creationId xmlns:a16="http://schemas.microsoft.com/office/drawing/2014/main" id="{515F2BED-1279-9148-E32C-63C96AB0D7A3}"/>
                </a:ext>
              </a:extLst>
            </p:cNvPr>
            <p:cNvSpPr>
              <a:spLocks/>
            </p:cNvSpPr>
            <p:nvPr/>
          </p:nvSpPr>
          <p:spPr bwMode="auto">
            <a:xfrm>
              <a:off x="1621" y="1318"/>
              <a:ext cx="1" cy="51"/>
            </a:xfrm>
            <a:custGeom>
              <a:avLst/>
              <a:gdLst>
                <a:gd name="T0" fmla="*/ 0 w 1"/>
                <a:gd name="T1" fmla="*/ 2 h 305"/>
                <a:gd name="T2" fmla="*/ 0 w 1"/>
                <a:gd name="T3" fmla="*/ 0 h 305"/>
                <a:gd name="T4" fmla="*/ 1 w 1"/>
                <a:gd name="T5" fmla="*/ 0 h 305"/>
                <a:gd name="T6" fmla="*/ 0 60000 65536"/>
                <a:gd name="T7" fmla="*/ 0 60000 65536"/>
                <a:gd name="T8" fmla="*/ 0 60000 65536"/>
                <a:gd name="T9" fmla="*/ 0 w 1"/>
                <a:gd name="T10" fmla="*/ 0 h 305"/>
                <a:gd name="T11" fmla="*/ 1 w 1"/>
                <a:gd name="T12" fmla="*/ 305 h 305"/>
              </a:gdLst>
              <a:ahLst/>
              <a:cxnLst>
                <a:cxn ang="T6">
                  <a:pos x="T0" y="T1"/>
                </a:cxn>
                <a:cxn ang="T7">
                  <a:pos x="T2" y="T3"/>
                </a:cxn>
                <a:cxn ang="T8">
                  <a:pos x="T4" y="T5"/>
                </a:cxn>
              </a:cxnLst>
              <a:rect l="T9" t="T10" r="T11" b="T12"/>
              <a:pathLst>
                <a:path w="1" h="305">
                  <a:moveTo>
                    <a:pt x="0" y="305"/>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18" name="Freeform 118">
              <a:extLst>
                <a:ext uri="{FF2B5EF4-FFF2-40B4-BE49-F238E27FC236}">
                  <a16:creationId xmlns:a16="http://schemas.microsoft.com/office/drawing/2014/main" id="{AE47D1F2-C490-8110-77EE-0C71BD9D3B10}"/>
                </a:ext>
              </a:extLst>
            </p:cNvPr>
            <p:cNvSpPr>
              <a:spLocks/>
            </p:cNvSpPr>
            <p:nvPr/>
          </p:nvSpPr>
          <p:spPr bwMode="auto">
            <a:xfrm>
              <a:off x="2385" y="2803"/>
              <a:ext cx="1" cy="100"/>
            </a:xfrm>
            <a:custGeom>
              <a:avLst/>
              <a:gdLst>
                <a:gd name="T0" fmla="*/ 0 w 1"/>
                <a:gd name="T1" fmla="*/ 3 h 602"/>
                <a:gd name="T2" fmla="*/ 0 w 1"/>
                <a:gd name="T3" fmla="*/ 0 h 602"/>
                <a:gd name="T4" fmla="*/ 1 w 1"/>
                <a:gd name="T5" fmla="*/ 0 h 602"/>
                <a:gd name="T6" fmla="*/ 0 60000 65536"/>
                <a:gd name="T7" fmla="*/ 0 60000 65536"/>
                <a:gd name="T8" fmla="*/ 0 60000 65536"/>
                <a:gd name="T9" fmla="*/ 0 w 1"/>
                <a:gd name="T10" fmla="*/ 0 h 602"/>
                <a:gd name="T11" fmla="*/ 1 w 1"/>
                <a:gd name="T12" fmla="*/ 602 h 602"/>
              </a:gdLst>
              <a:ahLst/>
              <a:cxnLst>
                <a:cxn ang="T6">
                  <a:pos x="T0" y="T1"/>
                </a:cxn>
                <a:cxn ang="T7">
                  <a:pos x="T2" y="T3"/>
                </a:cxn>
                <a:cxn ang="T8">
                  <a:pos x="T4" y="T5"/>
                </a:cxn>
              </a:cxnLst>
              <a:rect l="T9" t="T10" r="T11" b="T12"/>
              <a:pathLst>
                <a:path w="1" h="602">
                  <a:moveTo>
                    <a:pt x="0" y="602"/>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19" name="Freeform 119">
              <a:extLst>
                <a:ext uri="{FF2B5EF4-FFF2-40B4-BE49-F238E27FC236}">
                  <a16:creationId xmlns:a16="http://schemas.microsoft.com/office/drawing/2014/main" id="{B30C9099-EB89-56DB-C20F-39B42BD05194}"/>
                </a:ext>
              </a:extLst>
            </p:cNvPr>
            <p:cNvSpPr>
              <a:spLocks/>
            </p:cNvSpPr>
            <p:nvPr/>
          </p:nvSpPr>
          <p:spPr bwMode="auto">
            <a:xfrm>
              <a:off x="2385" y="2659"/>
              <a:ext cx="1" cy="97"/>
            </a:xfrm>
            <a:custGeom>
              <a:avLst/>
              <a:gdLst>
                <a:gd name="T0" fmla="*/ 0 w 1"/>
                <a:gd name="T1" fmla="*/ 3 h 580"/>
                <a:gd name="T2" fmla="*/ 0 w 1"/>
                <a:gd name="T3" fmla="*/ 0 h 580"/>
                <a:gd name="T4" fmla="*/ 1 w 1"/>
                <a:gd name="T5" fmla="*/ 0 h 580"/>
                <a:gd name="T6" fmla="*/ 0 60000 65536"/>
                <a:gd name="T7" fmla="*/ 0 60000 65536"/>
                <a:gd name="T8" fmla="*/ 0 60000 65536"/>
                <a:gd name="T9" fmla="*/ 0 w 1"/>
                <a:gd name="T10" fmla="*/ 0 h 580"/>
                <a:gd name="T11" fmla="*/ 1 w 1"/>
                <a:gd name="T12" fmla="*/ 580 h 580"/>
              </a:gdLst>
              <a:ahLst/>
              <a:cxnLst>
                <a:cxn ang="T6">
                  <a:pos x="T0" y="T1"/>
                </a:cxn>
                <a:cxn ang="T7">
                  <a:pos x="T2" y="T3"/>
                </a:cxn>
                <a:cxn ang="T8">
                  <a:pos x="T4" y="T5"/>
                </a:cxn>
              </a:cxnLst>
              <a:rect l="T9" t="T10" r="T11" b="T12"/>
              <a:pathLst>
                <a:path w="1" h="580">
                  <a:moveTo>
                    <a:pt x="0" y="580"/>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20" name="Freeform 120">
              <a:extLst>
                <a:ext uri="{FF2B5EF4-FFF2-40B4-BE49-F238E27FC236}">
                  <a16:creationId xmlns:a16="http://schemas.microsoft.com/office/drawing/2014/main" id="{A0E760F7-BE11-47BC-9B38-CFA3F9E4B36B}"/>
                </a:ext>
              </a:extLst>
            </p:cNvPr>
            <p:cNvSpPr>
              <a:spLocks/>
            </p:cNvSpPr>
            <p:nvPr/>
          </p:nvSpPr>
          <p:spPr bwMode="auto">
            <a:xfrm>
              <a:off x="2385" y="2515"/>
              <a:ext cx="1" cy="97"/>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21" name="Freeform 121">
              <a:extLst>
                <a:ext uri="{FF2B5EF4-FFF2-40B4-BE49-F238E27FC236}">
                  <a16:creationId xmlns:a16="http://schemas.microsoft.com/office/drawing/2014/main" id="{D5F92F30-CCCE-65B7-925E-CB8AD4B9ECD2}"/>
                </a:ext>
              </a:extLst>
            </p:cNvPr>
            <p:cNvSpPr>
              <a:spLocks/>
            </p:cNvSpPr>
            <p:nvPr/>
          </p:nvSpPr>
          <p:spPr bwMode="auto">
            <a:xfrm>
              <a:off x="2385" y="2373"/>
              <a:ext cx="1" cy="96"/>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22" name="Freeform 122">
              <a:extLst>
                <a:ext uri="{FF2B5EF4-FFF2-40B4-BE49-F238E27FC236}">
                  <a16:creationId xmlns:a16="http://schemas.microsoft.com/office/drawing/2014/main" id="{7406406C-0A8B-7087-C3B7-42A973985AD0}"/>
                </a:ext>
              </a:extLst>
            </p:cNvPr>
            <p:cNvSpPr>
              <a:spLocks/>
            </p:cNvSpPr>
            <p:nvPr/>
          </p:nvSpPr>
          <p:spPr bwMode="auto">
            <a:xfrm>
              <a:off x="2385" y="2229"/>
              <a:ext cx="1" cy="95"/>
            </a:xfrm>
            <a:custGeom>
              <a:avLst/>
              <a:gdLst>
                <a:gd name="T0" fmla="*/ 0 w 1"/>
                <a:gd name="T1" fmla="*/ 3 h 580"/>
                <a:gd name="T2" fmla="*/ 0 w 1"/>
                <a:gd name="T3" fmla="*/ 0 h 580"/>
                <a:gd name="T4" fmla="*/ 1 w 1"/>
                <a:gd name="T5" fmla="*/ 0 h 580"/>
                <a:gd name="T6" fmla="*/ 0 60000 65536"/>
                <a:gd name="T7" fmla="*/ 0 60000 65536"/>
                <a:gd name="T8" fmla="*/ 0 60000 65536"/>
                <a:gd name="T9" fmla="*/ 0 w 1"/>
                <a:gd name="T10" fmla="*/ 0 h 580"/>
                <a:gd name="T11" fmla="*/ 1 w 1"/>
                <a:gd name="T12" fmla="*/ 580 h 580"/>
              </a:gdLst>
              <a:ahLst/>
              <a:cxnLst>
                <a:cxn ang="T6">
                  <a:pos x="T0" y="T1"/>
                </a:cxn>
                <a:cxn ang="T7">
                  <a:pos x="T2" y="T3"/>
                </a:cxn>
                <a:cxn ang="T8">
                  <a:pos x="T4" y="T5"/>
                </a:cxn>
              </a:cxnLst>
              <a:rect l="T9" t="T10" r="T11" b="T12"/>
              <a:pathLst>
                <a:path w="1" h="580">
                  <a:moveTo>
                    <a:pt x="0" y="580"/>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23" name="Freeform 123">
              <a:extLst>
                <a:ext uri="{FF2B5EF4-FFF2-40B4-BE49-F238E27FC236}">
                  <a16:creationId xmlns:a16="http://schemas.microsoft.com/office/drawing/2014/main" id="{403EAE40-2FAD-C95C-0F75-775EAF1D92F3}"/>
                </a:ext>
              </a:extLst>
            </p:cNvPr>
            <p:cNvSpPr>
              <a:spLocks/>
            </p:cNvSpPr>
            <p:nvPr/>
          </p:nvSpPr>
          <p:spPr bwMode="auto">
            <a:xfrm>
              <a:off x="2385" y="2085"/>
              <a:ext cx="1" cy="95"/>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24" name="Freeform 124">
              <a:extLst>
                <a:ext uri="{FF2B5EF4-FFF2-40B4-BE49-F238E27FC236}">
                  <a16:creationId xmlns:a16="http://schemas.microsoft.com/office/drawing/2014/main" id="{56805AE8-AEE2-2AE7-4AD4-855114D75A9B}"/>
                </a:ext>
              </a:extLst>
            </p:cNvPr>
            <p:cNvSpPr>
              <a:spLocks/>
            </p:cNvSpPr>
            <p:nvPr/>
          </p:nvSpPr>
          <p:spPr bwMode="auto">
            <a:xfrm>
              <a:off x="2385" y="1941"/>
              <a:ext cx="1" cy="97"/>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25" name="Freeform 125">
              <a:extLst>
                <a:ext uri="{FF2B5EF4-FFF2-40B4-BE49-F238E27FC236}">
                  <a16:creationId xmlns:a16="http://schemas.microsoft.com/office/drawing/2014/main" id="{A9936704-C686-FF29-B3A1-9ABB5B7F254C}"/>
                </a:ext>
              </a:extLst>
            </p:cNvPr>
            <p:cNvSpPr>
              <a:spLocks/>
            </p:cNvSpPr>
            <p:nvPr/>
          </p:nvSpPr>
          <p:spPr bwMode="auto">
            <a:xfrm>
              <a:off x="2385" y="1798"/>
              <a:ext cx="1" cy="96"/>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26" name="Freeform 126">
              <a:extLst>
                <a:ext uri="{FF2B5EF4-FFF2-40B4-BE49-F238E27FC236}">
                  <a16:creationId xmlns:a16="http://schemas.microsoft.com/office/drawing/2014/main" id="{A09FF7C9-ED6C-EE72-9549-90AEBF1FE69E}"/>
                </a:ext>
              </a:extLst>
            </p:cNvPr>
            <p:cNvSpPr>
              <a:spLocks/>
            </p:cNvSpPr>
            <p:nvPr/>
          </p:nvSpPr>
          <p:spPr bwMode="auto">
            <a:xfrm>
              <a:off x="2385" y="1654"/>
              <a:ext cx="1" cy="96"/>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27" name="Freeform 127">
              <a:extLst>
                <a:ext uri="{FF2B5EF4-FFF2-40B4-BE49-F238E27FC236}">
                  <a16:creationId xmlns:a16="http://schemas.microsoft.com/office/drawing/2014/main" id="{CC7EF2C5-C581-8B2C-0569-1D607B2212A3}"/>
                </a:ext>
              </a:extLst>
            </p:cNvPr>
            <p:cNvSpPr>
              <a:spLocks/>
            </p:cNvSpPr>
            <p:nvPr/>
          </p:nvSpPr>
          <p:spPr bwMode="auto">
            <a:xfrm>
              <a:off x="2385" y="1511"/>
              <a:ext cx="1" cy="95"/>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28" name="Freeform 128">
              <a:extLst>
                <a:ext uri="{FF2B5EF4-FFF2-40B4-BE49-F238E27FC236}">
                  <a16:creationId xmlns:a16="http://schemas.microsoft.com/office/drawing/2014/main" id="{70A2C409-C6CD-BE36-27C4-501AC00643F1}"/>
                </a:ext>
              </a:extLst>
            </p:cNvPr>
            <p:cNvSpPr>
              <a:spLocks/>
            </p:cNvSpPr>
            <p:nvPr/>
          </p:nvSpPr>
          <p:spPr bwMode="auto">
            <a:xfrm>
              <a:off x="2385" y="1367"/>
              <a:ext cx="1" cy="95"/>
            </a:xfrm>
            <a:custGeom>
              <a:avLst/>
              <a:gdLst>
                <a:gd name="T0" fmla="*/ 0 w 1"/>
                <a:gd name="T1" fmla="*/ 3 h 580"/>
                <a:gd name="T2" fmla="*/ 0 w 1"/>
                <a:gd name="T3" fmla="*/ 0 h 580"/>
                <a:gd name="T4" fmla="*/ 1 w 1"/>
                <a:gd name="T5" fmla="*/ 0 h 580"/>
                <a:gd name="T6" fmla="*/ 0 60000 65536"/>
                <a:gd name="T7" fmla="*/ 0 60000 65536"/>
                <a:gd name="T8" fmla="*/ 0 60000 65536"/>
                <a:gd name="T9" fmla="*/ 0 w 1"/>
                <a:gd name="T10" fmla="*/ 0 h 580"/>
                <a:gd name="T11" fmla="*/ 1 w 1"/>
                <a:gd name="T12" fmla="*/ 580 h 580"/>
              </a:gdLst>
              <a:ahLst/>
              <a:cxnLst>
                <a:cxn ang="T6">
                  <a:pos x="T0" y="T1"/>
                </a:cxn>
                <a:cxn ang="T7">
                  <a:pos x="T2" y="T3"/>
                </a:cxn>
                <a:cxn ang="T8">
                  <a:pos x="T4" y="T5"/>
                </a:cxn>
              </a:cxnLst>
              <a:rect l="T9" t="T10" r="T11" b="T12"/>
              <a:pathLst>
                <a:path w="1" h="580">
                  <a:moveTo>
                    <a:pt x="0" y="580"/>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29" name="Freeform 129">
              <a:extLst>
                <a:ext uri="{FF2B5EF4-FFF2-40B4-BE49-F238E27FC236}">
                  <a16:creationId xmlns:a16="http://schemas.microsoft.com/office/drawing/2014/main" id="{2CAB0D81-53DD-6B73-DDFF-79D5B1388B55}"/>
                </a:ext>
              </a:extLst>
            </p:cNvPr>
            <p:cNvSpPr>
              <a:spLocks/>
            </p:cNvSpPr>
            <p:nvPr/>
          </p:nvSpPr>
          <p:spPr bwMode="auto">
            <a:xfrm>
              <a:off x="2385" y="1224"/>
              <a:ext cx="1" cy="96"/>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30" name="Freeform 130">
              <a:extLst>
                <a:ext uri="{FF2B5EF4-FFF2-40B4-BE49-F238E27FC236}">
                  <a16:creationId xmlns:a16="http://schemas.microsoft.com/office/drawing/2014/main" id="{DF2385A0-4F1B-685E-0A3A-953E37A8BFC6}"/>
                </a:ext>
              </a:extLst>
            </p:cNvPr>
            <p:cNvSpPr>
              <a:spLocks/>
            </p:cNvSpPr>
            <p:nvPr/>
          </p:nvSpPr>
          <p:spPr bwMode="auto">
            <a:xfrm>
              <a:off x="2385" y="1080"/>
              <a:ext cx="1" cy="96"/>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31" name="Freeform 131">
              <a:extLst>
                <a:ext uri="{FF2B5EF4-FFF2-40B4-BE49-F238E27FC236}">
                  <a16:creationId xmlns:a16="http://schemas.microsoft.com/office/drawing/2014/main" id="{EB643044-4E27-75F4-74CB-597727CC2E40}"/>
                </a:ext>
              </a:extLst>
            </p:cNvPr>
            <p:cNvSpPr>
              <a:spLocks/>
            </p:cNvSpPr>
            <p:nvPr/>
          </p:nvSpPr>
          <p:spPr bwMode="auto">
            <a:xfrm>
              <a:off x="2385" y="936"/>
              <a:ext cx="1" cy="96"/>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32" name="Freeform 132">
              <a:extLst>
                <a:ext uri="{FF2B5EF4-FFF2-40B4-BE49-F238E27FC236}">
                  <a16:creationId xmlns:a16="http://schemas.microsoft.com/office/drawing/2014/main" id="{1F9FF394-CD1D-B7AB-21F7-29574EADDC80}"/>
                </a:ext>
              </a:extLst>
            </p:cNvPr>
            <p:cNvSpPr>
              <a:spLocks/>
            </p:cNvSpPr>
            <p:nvPr/>
          </p:nvSpPr>
          <p:spPr bwMode="auto">
            <a:xfrm>
              <a:off x="2385" y="789"/>
              <a:ext cx="1" cy="99"/>
            </a:xfrm>
            <a:custGeom>
              <a:avLst/>
              <a:gdLst>
                <a:gd name="T0" fmla="*/ 0 w 1"/>
                <a:gd name="T1" fmla="*/ 3 h 602"/>
                <a:gd name="T2" fmla="*/ 0 w 1"/>
                <a:gd name="T3" fmla="*/ 0 h 602"/>
                <a:gd name="T4" fmla="*/ 1 w 1"/>
                <a:gd name="T5" fmla="*/ 0 h 602"/>
                <a:gd name="T6" fmla="*/ 0 60000 65536"/>
                <a:gd name="T7" fmla="*/ 0 60000 65536"/>
                <a:gd name="T8" fmla="*/ 0 60000 65536"/>
                <a:gd name="T9" fmla="*/ 0 w 1"/>
                <a:gd name="T10" fmla="*/ 0 h 602"/>
                <a:gd name="T11" fmla="*/ 1 w 1"/>
                <a:gd name="T12" fmla="*/ 602 h 602"/>
              </a:gdLst>
              <a:ahLst/>
              <a:cxnLst>
                <a:cxn ang="T6">
                  <a:pos x="T0" y="T1"/>
                </a:cxn>
                <a:cxn ang="T7">
                  <a:pos x="T2" y="T3"/>
                </a:cxn>
                <a:cxn ang="T8">
                  <a:pos x="T4" y="T5"/>
                </a:cxn>
              </a:cxnLst>
              <a:rect l="T9" t="T10" r="T11" b="T12"/>
              <a:pathLst>
                <a:path w="1" h="602">
                  <a:moveTo>
                    <a:pt x="0" y="602"/>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33" name="Rectangle 133">
              <a:extLst>
                <a:ext uri="{FF2B5EF4-FFF2-40B4-BE49-F238E27FC236}">
                  <a16:creationId xmlns:a16="http://schemas.microsoft.com/office/drawing/2014/main" id="{BF4B93A5-982E-D974-6FCE-FE5F528C4226}"/>
                </a:ext>
              </a:extLst>
            </p:cNvPr>
            <p:cNvSpPr>
              <a:spLocks noChangeArrowheads="1"/>
            </p:cNvSpPr>
            <p:nvPr/>
          </p:nvSpPr>
          <p:spPr bwMode="auto">
            <a:xfrm>
              <a:off x="500" y="2254"/>
              <a:ext cx="40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1261</a:t>
              </a:r>
              <a:endParaRPr kumimoji="1" lang="zh-CN" altLang="en-US" sz="1400">
                <a:solidFill>
                  <a:srgbClr val="000066"/>
                </a:solidFill>
                <a:latin typeface="ItalicT" panose="00000400000000000000" pitchFamily="2" charset="0"/>
                <a:ea typeface="宋体" panose="02010600030101010101" pitchFamily="2" charset="-122"/>
              </a:endParaRPr>
            </a:p>
          </p:txBody>
        </p:sp>
        <p:sp>
          <p:nvSpPr>
            <p:cNvPr id="36934" name="Rectangle 134">
              <a:extLst>
                <a:ext uri="{FF2B5EF4-FFF2-40B4-BE49-F238E27FC236}">
                  <a16:creationId xmlns:a16="http://schemas.microsoft.com/office/drawing/2014/main" id="{31FBF765-798F-8AF1-DA4E-B9B01EE012BB}"/>
                </a:ext>
              </a:extLst>
            </p:cNvPr>
            <p:cNvSpPr>
              <a:spLocks noChangeArrowheads="1"/>
            </p:cNvSpPr>
            <p:nvPr/>
          </p:nvSpPr>
          <p:spPr bwMode="auto">
            <a:xfrm>
              <a:off x="489" y="2014"/>
              <a:ext cx="4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1471</a:t>
              </a:r>
              <a:endParaRPr kumimoji="1" lang="zh-CN" altLang="en-US" sz="1400">
                <a:solidFill>
                  <a:srgbClr val="000066"/>
                </a:solidFill>
                <a:latin typeface="ItalicT" panose="00000400000000000000" pitchFamily="2" charset="0"/>
                <a:ea typeface="宋体" panose="02010600030101010101" pitchFamily="2" charset="-122"/>
              </a:endParaRPr>
            </a:p>
          </p:txBody>
        </p:sp>
        <p:grpSp>
          <p:nvGrpSpPr>
            <p:cNvPr id="36935" name="Group 135">
              <a:extLst>
                <a:ext uri="{FF2B5EF4-FFF2-40B4-BE49-F238E27FC236}">
                  <a16:creationId xmlns:a16="http://schemas.microsoft.com/office/drawing/2014/main" id="{D26C437A-C915-A96F-B795-3DB1256285E4}"/>
                </a:ext>
              </a:extLst>
            </p:cNvPr>
            <p:cNvGrpSpPr>
              <a:grpSpLocks/>
            </p:cNvGrpSpPr>
            <p:nvPr/>
          </p:nvGrpSpPr>
          <p:grpSpPr bwMode="auto">
            <a:xfrm>
              <a:off x="476" y="693"/>
              <a:ext cx="473" cy="1211"/>
              <a:chOff x="672" y="432"/>
              <a:chExt cx="473" cy="1211"/>
            </a:xfrm>
          </p:grpSpPr>
          <p:sp>
            <p:nvSpPr>
              <p:cNvPr id="37001" name="Rectangle 136">
                <a:extLst>
                  <a:ext uri="{FF2B5EF4-FFF2-40B4-BE49-F238E27FC236}">
                    <a16:creationId xmlns:a16="http://schemas.microsoft.com/office/drawing/2014/main" id="{3402892A-B9FF-8C5A-5BB5-B7682595166C}"/>
                  </a:ext>
                </a:extLst>
              </p:cNvPr>
              <p:cNvSpPr>
                <a:spLocks noChangeArrowheads="1"/>
              </p:cNvSpPr>
              <p:nvPr/>
            </p:nvSpPr>
            <p:spPr bwMode="auto">
              <a:xfrm>
                <a:off x="673" y="1470"/>
                <a:ext cx="4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1682</a:t>
                </a:r>
                <a:endParaRPr kumimoji="1" lang="zh-CN" altLang="en-US" sz="1400">
                  <a:solidFill>
                    <a:srgbClr val="000066"/>
                  </a:solidFill>
                  <a:latin typeface="ItalicT" panose="00000400000000000000" pitchFamily="2" charset="0"/>
                  <a:ea typeface="宋体" panose="02010600030101010101" pitchFamily="2" charset="-122"/>
                </a:endParaRPr>
              </a:p>
            </p:txBody>
          </p:sp>
          <p:sp>
            <p:nvSpPr>
              <p:cNvPr id="37002" name="Rectangle 137">
                <a:extLst>
                  <a:ext uri="{FF2B5EF4-FFF2-40B4-BE49-F238E27FC236}">
                    <a16:creationId xmlns:a16="http://schemas.microsoft.com/office/drawing/2014/main" id="{972CBA5D-E1BA-64D0-B4E6-ABDDCC8085E0}"/>
                  </a:ext>
                </a:extLst>
              </p:cNvPr>
              <p:cNvSpPr>
                <a:spLocks noChangeArrowheads="1"/>
              </p:cNvSpPr>
              <p:nvPr/>
            </p:nvSpPr>
            <p:spPr bwMode="auto">
              <a:xfrm>
                <a:off x="672" y="1207"/>
                <a:ext cx="43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1982</a:t>
                </a:r>
                <a:endParaRPr kumimoji="1" lang="zh-CN" altLang="en-US" sz="1400">
                  <a:solidFill>
                    <a:srgbClr val="000066"/>
                  </a:solidFill>
                  <a:latin typeface="ItalicT" panose="00000400000000000000" pitchFamily="2" charset="0"/>
                  <a:ea typeface="宋体" panose="02010600030101010101" pitchFamily="2" charset="-122"/>
                </a:endParaRPr>
              </a:p>
            </p:txBody>
          </p:sp>
          <p:sp>
            <p:nvSpPr>
              <p:cNvPr id="37003" name="Rectangle 138">
                <a:extLst>
                  <a:ext uri="{FF2B5EF4-FFF2-40B4-BE49-F238E27FC236}">
                    <a16:creationId xmlns:a16="http://schemas.microsoft.com/office/drawing/2014/main" id="{CE399E3B-7A6F-9FF5-467A-DE9E51699465}"/>
                  </a:ext>
                </a:extLst>
              </p:cNvPr>
              <p:cNvSpPr>
                <a:spLocks noChangeArrowheads="1"/>
              </p:cNvSpPr>
              <p:nvPr/>
            </p:nvSpPr>
            <p:spPr bwMode="auto">
              <a:xfrm>
                <a:off x="673" y="947"/>
                <a:ext cx="4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2102</a:t>
                </a:r>
                <a:endParaRPr kumimoji="1" lang="zh-CN" altLang="en-US" sz="1400">
                  <a:solidFill>
                    <a:srgbClr val="000066"/>
                  </a:solidFill>
                  <a:latin typeface="ItalicT" panose="00000400000000000000" pitchFamily="2" charset="0"/>
                  <a:ea typeface="宋体" panose="02010600030101010101" pitchFamily="2" charset="-122"/>
                </a:endParaRPr>
              </a:p>
            </p:txBody>
          </p:sp>
          <p:sp>
            <p:nvSpPr>
              <p:cNvPr id="37004" name="Rectangle 139">
                <a:extLst>
                  <a:ext uri="{FF2B5EF4-FFF2-40B4-BE49-F238E27FC236}">
                    <a16:creationId xmlns:a16="http://schemas.microsoft.com/office/drawing/2014/main" id="{AA548DE6-8C3B-A173-A609-77E37926E894}"/>
                  </a:ext>
                </a:extLst>
              </p:cNvPr>
              <p:cNvSpPr>
                <a:spLocks noChangeArrowheads="1"/>
              </p:cNvSpPr>
              <p:nvPr/>
            </p:nvSpPr>
            <p:spPr bwMode="auto">
              <a:xfrm>
                <a:off x="674" y="432"/>
                <a:ext cx="4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2523</a:t>
                </a:r>
                <a:endParaRPr kumimoji="1" lang="zh-CN" altLang="en-US" sz="1400">
                  <a:solidFill>
                    <a:srgbClr val="000066"/>
                  </a:solidFill>
                  <a:latin typeface="ItalicT" panose="00000400000000000000" pitchFamily="2" charset="0"/>
                  <a:ea typeface="宋体" panose="02010600030101010101" pitchFamily="2" charset="-122"/>
                </a:endParaRPr>
              </a:p>
            </p:txBody>
          </p:sp>
        </p:grpSp>
        <p:grpSp>
          <p:nvGrpSpPr>
            <p:cNvPr id="36936" name="Group 140">
              <a:extLst>
                <a:ext uri="{FF2B5EF4-FFF2-40B4-BE49-F238E27FC236}">
                  <a16:creationId xmlns:a16="http://schemas.microsoft.com/office/drawing/2014/main" id="{B7B5179E-8D99-377B-ADBD-860DCFAB6BA2}"/>
                </a:ext>
              </a:extLst>
            </p:cNvPr>
            <p:cNvGrpSpPr>
              <a:grpSpLocks/>
            </p:cNvGrpSpPr>
            <p:nvPr/>
          </p:nvGrpSpPr>
          <p:grpSpPr bwMode="auto">
            <a:xfrm>
              <a:off x="860" y="2110"/>
              <a:ext cx="376" cy="407"/>
              <a:chOff x="1056" y="1849"/>
              <a:chExt cx="376" cy="407"/>
            </a:xfrm>
          </p:grpSpPr>
          <p:sp>
            <p:nvSpPr>
              <p:cNvPr id="36999" name="Freeform 141">
                <a:extLst>
                  <a:ext uri="{FF2B5EF4-FFF2-40B4-BE49-F238E27FC236}">
                    <a16:creationId xmlns:a16="http://schemas.microsoft.com/office/drawing/2014/main" id="{4BC4AF6D-37FD-BCB0-4145-4DDF8663C8B6}"/>
                  </a:ext>
                </a:extLst>
              </p:cNvPr>
              <p:cNvSpPr>
                <a:spLocks/>
              </p:cNvSpPr>
              <p:nvPr/>
            </p:nvSpPr>
            <p:spPr bwMode="auto">
              <a:xfrm>
                <a:off x="1430" y="2161"/>
                <a:ext cx="2" cy="95"/>
              </a:xfrm>
              <a:custGeom>
                <a:avLst/>
                <a:gdLst>
                  <a:gd name="T0" fmla="*/ 0 w 2"/>
                  <a:gd name="T1" fmla="*/ 3 h 581"/>
                  <a:gd name="T2" fmla="*/ 0 w 2"/>
                  <a:gd name="T3" fmla="*/ 0 h 581"/>
                  <a:gd name="T4" fmla="*/ 2 w 2"/>
                  <a:gd name="T5" fmla="*/ 0 h 581"/>
                  <a:gd name="T6" fmla="*/ 0 60000 65536"/>
                  <a:gd name="T7" fmla="*/ 0 60000 65536"/>
                  <a:gd name="T8" fmla="*/ 0 60000 65536"/>
                  <a:gd name="T9" fmla="*/ 0 w 2"/>
                  <a:gd name="T10" fmla="*/ 0 h 581"/>
                  <a:gd name="T11" fmla="*/ 2 w 2"/>
                  <a:gd name="T12" fmla="*/ 581 h 581"/>
                </a:gdLst>
                <a:ahLst/>
                <a:cxnLst>
                  <a:cxn ang="T6">
                    <a:pos x="T0" y="T1"/>
                  </a:cxn>
                  <a:cxn ang="T7">
                    <a:pos x="T2" y="T3"/>
                  </a:cxn>
                  <a:cxn ang="T8">
                    <a:pos x="T4" y="T5"/>
                  </a:cxn>
                </a:cxnLst>
                <a:rect l="T9" t="T10" r="T11" b="T12"/>
                <a:pathLst>
                  <a:path w="2" h="581">
                    <a:moveTo>
                      <a:pt x="0" y="581"/>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7000" name="Freeform 142">
                <a:extLst>
                  <a:ext uri="{FF2B5EF4-FFF2-40B4-BE49-F238E27FC236}">
                    <a16:creationId xmlns:a16="http://schemas.microsoft.com/office/drawing/2014/main" id="{E943E1A2-5D08-4F53-AA4C-5CC5B8F6012B}"/>
                  </a:ext>
                </a:extLst>
              </p:cNvPr>
              <p:cNvSpPr>
                <a:spLocks/>
              </p:cNvSpPr>
              <p:nvPr/>
            </p:nvSpPr>
            <p:spPr bwMode="auto">
              <a:xfrm>
                <a:off x="1056" y="1849"/>
                <a:ext cx="90" cy="2"/>
              </a:xfrm>
              <a:custGeom>
                <a:avLst/>
                <a:gdLst>
                  <a:gd name="T0" fmla="*/ 0 w 553"/>
                  <a:gd name="T1" fmla="*/ 0 h 2"/>
                  <a:gd name="T2" fmla="*/ 2 w 553"/>
                  <a:gd name="T3" fmla="*/ 0 h 2"/>
                  <a:gd name="T4" fmla="*/ 2 w 553"/>
                  <a:gd name="T5" fmla="*/ 0 h 2"/>
                  <a:gd name="T6" fmla="*/ 0 60000 65536"/>
                  <a:gd name="T7" fmla="*/ 0 60000 65536"/>
                  <a:gd name="T8" fmla="*/ 0 60000 65536"/>
                  <a:gd name="T9" fmla="*/ 0 w 553"/>
                  <a:gd name="T10" fmla="*/ 0 h 2"/>
                  <a:gd name="T11" fmla="*/ 553 w 553"/>
                  <a:gd name="T12" fmla="*/ 2 h 2"/>
                </a:gdLst>
                <a:ahLst/>
                <a:cxnLst>
                  <a:cxn ang="T6">
                    <a:pos x="T0" y="T1"/>
                  </a:cxn>
                  <a:cxn ang="T7">
                    <a:pos x="T2" y="T3"/>
                  </a:cxn>
                  <a:cxn ang="T8">
                    <a:pos x="T4" y="T5"/>
                  </a:cxn>
                </a:cxnLst>
                <a:rect l="T9" t="T10" r="T11" b="T12"/>
                <a:pathLst>
                  <a:path w="553" h="2">
                    <a:moveTo>
                      <a:pt x="0" y="0"/>
                    </a:moveTo>
                    <a:lnTo>
                      <a:pt x="552" y="0"/>
                    </a:lnTo>
                    <a:lnTo>
                      <a:pt x="553"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nvGrpSpPr>
            <p:cNvPr id="36937" name="Group 143">
              <a:extLst>
                <a:ext uri="{FF2B5EF4-FFF2-40B4-BE49-F238E27FC236}">
                  <a16:creationId xmlns:a16="http://schemas.microsoft.com/office/drawing/2014/main" id="{8E1E5F31-CF1D-0CB3-138D-DFD6C25E5A1F}"/>
                </a:ext>
              </a:extLst>
            </p:cNvPr>
            <p:cNvGrpSpPr>
              <a:grpSpLocks/>
            </p:cNvGrpSpPr>
            <p:nvPr/>
          </p:nvGrpSpPr>
          <p:grpSpPr bwMode="auto">
            <a:xfrm>
              <a:off x="860" y="1827"/>
              <a:ext cx="1" cy="812"/>
              <a:chOff x="1056" y="1566"/>
              <a:chExt cx="1" cy="812"/>
            </a:xfrm>
          </p:grpSpPr>
          <p:sp>
            <p:nvSpPr>
              <p:cNvPr id="36997" name="Freeform 144">
                <a:extLst>
                  <a:ext uri="{FF2B5EF4-FFF2-40B4-BE49-F238E27FC236}">
                    <a16:creationId xmlns:a16="http://schemas.microsoft.com/office/drawing/2014/main" id="{0A3C9388-C154-F0F4-D823-45D7094EFC7D}"/>
                  </a:ext>
                </a:extLst>
              </p:cNvPr>
              <p:cNvSpPr>
                <a:spLocks/>
              </p:cNvSpPr>
              <p:nvPr/>
            </p:nvSpPr>
            <p:spPr bwMode="auto">
              <a:xfrm>
                <a:off x="1056" y="2284"/>
                <a:ext cx="1" cy="94"/>
              </a:xfrm>
              <a:custGeom>
                <a:avLst/>
                <a:gdLst>
                  <a:gd name="T0" fmla="*/ 0 w 1"/>
                  <a:gd name="T1" fmla="*/ 3 h 562"/>
                  <a:gd name="T2" fmla="*/ 0 w 1"/>
                  <a:gd name="T3" fmla="*/ 0 h 562"/>
                  <a:gd name="T4" fmla="*/ 1 w 1"/>
                  <a:gd name="T5" fmla="*/ 0 h 562"/>
                  <a:gd name="T6" fmla="*/ 0 60000 65536"/>
                  <a:gd name="T7" fmla="*/ 0 60000 65536"/>
                  <a:gd name="T8" fmla="*/ 0 60000 65536"/>
                  <a:gd name="T9" fmla="*/ 0 w 1"/>
                  <a:gd name="T10" fmla="*/ 0 h 562"/>
                  <a:gd name="T11" fmla="*/ 1 w 1"/>
                  <a:gd name="T12" fmla="*/ 562 h 562"/>
                </a:gdLst>
                <a:ahLst/>
                <a:cxnLst>
                  <a:cxn ang="T6">
                    <a:pos x="T0" y="T1"/>
                  </a:cxn>
                  <a:cxn ang="T7">
                    <a:pos x="T2" y="T3"/>
                  </a:cxn>
                  <a:cxn ang="T8">
                    <a:pos x="T4" y="T5"/>
                  </a:cxn>
                </a:cxnLst>
                <a:rect l="T9" t="T10" r="T11" b="T12"/>
                <a:pathLst>
                  <a:path w="1" h="562">
                    <a:moveTo>
                      <a:pt x="0" y="562"/>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98" name="Freeform 145">
                <a:extLst>
                  <a:ext uri="{FF2B5EF4-FFF2-40B4-BE49-F238E27FC236}">
                    <a16:creationId xmlns:a16="http://schemas.microsoft.com/office/drawing/2014/main" id="{4CFB9F98-2136-8F75-75BA-C18E13DAD1A1}"/>
                  </a:ext>
                </a:extLst>
              </p:cNvPr>
              <p:cNvSpPr>
                <a:spLocks/>
              </p:cNvSpPr>
              <p:nvPr/>
            </p:nvSpPr>
            <p:spPr bwMode="auto">
              <a:xfrm>
                <a:off x="1056" y="1566"/>
                <a:ext cx="1" cy="97"/>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nvGrpSpPr>
            <p:cNvPr id="36938" name="Group 146">
              <a:extLst>
                <a:ext uri="{FF2B5EF4-FFF2-40B4-BE49-F238E27FC236}">
                  <a16:creationId xmlns:a16="http://schemas.microsoft.com/office/drawing/2014/main" id="{8BA5DA91-E310-14A8-CB00-A4C53904EDF9}"/>
                </a:ext>
              </a:extLst>
            </p:cNvPr>
            <p:cNvGrpSpPr>
              <a:grpSpLocks/>
            </p:cNvGrpSpPr>
            <p:nvPr/>
          </p:nvGrpSpPr>
          <p:grpSpPr bwMode="auto">
            <a:xfrm>
              <a:off x="2348" y="2903"/>
              <a:ext cx="1724" cy="1245"/>
              <a:chOff x="2544" y="2642"/>
              <a:chExt cx="1724" cy="1245"/>
            </a:xfrm>
          </p:grpSpPr>
          <p:sp>
            <p:nvSpPr>
              <p:cNvPr id="36939" name="Freeform 147">
                <a:extLst>
                  <a:ext uri="{FF2B5EF4-FFF2-40B4-BE49-F238E27FC236}">
                    <a16:creationId xmlns:a16="http://schemas.microsoft.com/office/drawing/2014/main" id="{80AC1297-8E58-5C62-871C-FB1FD0CE54CC}"/>
                  </a:ext>
                </a:extLst>
              </p:cNvPr>
              <p:cNvSpPr>
                <a:spLocks/>
              </p:cNvSpPr>
              <p:nvPr/>
            </p:nvSpPr>
            <p:spPr bwMode="auto">
              <a:xfrm>
                <a:off x="2915" y="3601"/>
                <a:ext cx="1" cy="97"/>
              </a:xfrm>
              <a:custGeom>
                <a:avLst/>
                <a:gdLst>
                  <a:gd name="T0" fmla="*/ 0 w 1"/>
                  <a:gd name="T1" fmla="*/ 3 h 586"/>
                  <a:gd name="T2" fmla="*/ 0 w 1"/>
                  <a:gd name="T3" fmla="*/ 0 h 586"/>
                  <a:gd name="T4" fmla="*/ 1 w 1"/>
                  <a:gd name="T5" fmla="*/ 0 h 586"/>
                  <a:gd name="T6" fmla="*/ 0 60000 65536"/>
                  <a:gd name="T7" fmla="*/ 0 60000 65536"/>
                  <a:gd name="T8" fmla="*/ 0 60000 65536"/>
                  <a:gd name="T9" fmla="*/ 0 w 1"/>
                  <a:gd name="T10" fmla="*/ 0 h 586"/>
                  <a:gd name="T11" fmla="*/ 1 w 1"/>
                  <a:gd name="T12" fmla="*/ 586 h 586"/>
                </a:gdLst>
                <a:ahLst/>
                <a:cxnLst>
                  <a:cxn ang="T6">
                    <a:pos x="T0" y="T1"/>
                  </a:cxn>
                  <a:cxn ang="T7">
                    <a:pos x="T2" y="T3"/>
                  </a:cxn>
                  <a:cxn ang="T8">
                    <a:pos x="T4" y="T5"/>
                  </a:cxn>
                </a:cxnLst>
                <a:rect l="T9" t="T10" r="T11" b="T12"/>
                <a:pathLst>
                  <a:path w="1" h="586">
                    <a:moveTo>
                      <a:pt x="0" y="586"/>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40" name="Freeform 148">
                <a:extLst>
                  <a:ext uri="{FF2B5EF4-FFF2-40B4-BE49-F238E27FC236}">
                    <a16:creationId xmlns:a16="http://schemas.microsoft.com/office/drawing/2014/main" id="{8630632E-5D1B-244A-E6C2-D81D9F537B61}"/>
                  </a:ext>
                </a:extLst>
              </p:cNvPr>
              <p:cNvSpPr>
                <a:spLocks/>
              </p:cNvSpPr>
              <p:nvPr/>
            </p:nvSpPr>
            <p:spPr bwMode="auto">
              <a:xfrm>
                <a:off x="2915" y="3457"/>
                <a:ext cx="1" cy="95"/>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41" name="Freeform 149">
                <a:extLst>
                  <a:ext uri="{FF2B5EF4-FFF2-40B4-BE49-F238E27FC236}">
                    <a16:creationId xmlns:a16="http://schemas.microsoft.com/office/drawing/2014/main" id="{66013AFA-C5E4-0996-E01D-0CFB32671DAA}"/>
                  </a:ext>
                </a:extLst>
              </p:cNvPr>
              <p:cNvSpPr>
                <a:spLocks/>
              </p:cNvSpPr>
              <p:nvPr/>
            </p:nvSpPr>
            <p:spPr bwMode="auto">
              <a:xfrm>
                <a:off x="2915" y="3313"/>
                <a:ext cx="1" cy="97"/>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42" name="Freeform 150">
                <a:extLst>
                  <a:ext uri="{FF2B5EF4-FFF2-40B4-BE49-F238E27FC236}">
                    <a16:creationId xmlns:a16="http://schemas.microsoft.com/office/drawing/2014/main" id="{A1872FD7-DFDD-7706-58CA-DCC6A289B914}"/>
                  </a:ext>
                </a:extLst>
              </p:cNvPr>
              <p:cNvSpPr>
                <a:spLocks/>
              </p:cNvSpPr>
              <p:nvPr/>
            </p:nvSpPr>
            <p:spPr bwMode="auto">
              <a:xfrm>
                <a:off x="2915" y="3162"/>
                <a:ext cx="1" cy="96"/>
              </a:xfrm>
              <a:custGeom>
                <a:avLst/>
                <a:gdLst>
                  <a:gd name="T0" fmla="*/ 0 w 1"/>
                  <a:gd name="T1" fmla="*/ 3 h 585"/>
                  <a:gd name="T2" fmla="*/ 0 w 1"/>
                  <a:gd name="T3" fmla="*/ 0 h 585"/>
                  <a:gd name="T4" fmla="*/ 1 w 1"/>
                  <a:gd name="T5" fmla="*/ 0 h 585"/>
                  <a:gd name="T6" fmla="*/ 0 60000 65536"/>
                  <a:gd name="T7" fmla="*/ 0 60000 65536"/>
                  <a:gd name="T8" fmla="*/ 0 60000 65536"/>
                  <a:gd name="T9" fmla="*/ 0 w 1"/>
                  <a:gd name="T10" fmla="*/ 0 h 585"/>
                  <a:gd name="T11" fmla="*/ 1 w 1"/>
                  <a:gd name="T12" fmla="*/ 585 h 585"/>
                </a:gdLst>
                <a:ahLst/>
                <a:cxnLst>
                  <a:cxn ang="T6">
                    <a:pos x="T0" y="T1"/>
                  </a:cxn>
                  <a:cxn ang="T7">
                    <a:pos x="T2" y="T3"/>
                  </a:cxn>
                  <a:cxn ang="T8">
                    <a:pos x="T4" y="T5"/>
                  </a:cxn>
                </a:cxnLst>
                <a:rect l="T9" t="T10" r="T11" b="T12"/>
                <a:pathLst>
                  <a:path w="1" h="585">
                    <a:moveTo>
                      <a:pt x="0" y="585"/>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43" name="Freeform 151">
                <a:extLst>
                  <a:ext uri="{FF2B5EF4-FFF2-40B4-BE49-F238E27FC236}">
                    <a16:creationId xmlns:a16="http://schemas.microsoft.com/office/drawing/2014/main" id="{30E97C77-6AEC-3691-DD05-D14DE5F81ADA}"/>
                  </a:ext>
                </a:extLst>
              </p:cNvPr>
              <p:cNvSpPr>
                <a:spLocks/>
              </p:cNvSpPr>
              <p:nvPr/>
            </p:nvSpPr>
            <p:spPr bwMode="auto">
              <a:xfrm>
                <a:off x="3286" y="3623"/>
                <a:ext cx="2" cy="75"/>
              </a:xfrm>
              <a:custGeom>
                <a:avLst/>
                <a:gdLst>
                  <a:gd name="T0" fmla="*/ 0 w 1"/>
                  <a:gd name="T1" fmla="*/ 2 h 446"/>
                  <a:gd name="T2" fmla="*/ 0 w 1"/>
                  <a:gd name="T3" fmla="*/ 0 h 446"/>
                  <a:gd name="T4" fmla="*/ 8 w 1"/>
                  <a:gd name="T5" fmla="*/ 0 h 446"/>
                  <a:gd name="T6" fmla="*/ 0 60000 65536"/>
                  <a:gd name="T7" fmla="*/ 0 60000 65536"/>
                  <a:gd name="T8" fmla="*/ 0 60000 65536"/>
                  <a:gd name="T9" fmla="*/ 0 w 1"/>
                  <a:gd name="T10" fmla="*/ 0 h 446"/>
                  <a:gd name="T11" fmla="*/ 1 w 1"/>
                  <a:gd name="T12" fmla="*/ 446 h 446"/>
                </a:gdLst>
                <a:ahLst/>
                <a:cxnLst>
                  <a:cxn ang="T6">
                    <a:pos x="T0" y="T1"/>
                  </a:cxn>
                  <a:cxn ang="T7">
                    <a:pos x="T2" y="T3"/>
                  </a:cxn>
                  <a:cxn ang="T8">
                    <a:pos x="T4" y="T5"/>
                  </a:cxn>
                </a:cxnLst>
                <a:rect l="T9" t="T10" r="T11" b="T12"/>
                <a:pathLst>
                  <a:path w="1" h="446">
                    <a:moveTo>
                      <a:pt x="0" y="446"/>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44" name="Freeform 152">
                <a:extLst>
                  <a:ext uri="{FF2B5EF4-FFF2-40B4-BE49-F238E27FC236}">
                    <a16:creationId xmlns:a16="http://schemas.microsoft.com/office/drawing/2014/main" id="{6F11816C-0EAB-2295-BD7F-247C43685EEE}"/>
                  </a:ext>
                </a:extLst>
              </p:cNvPr>
              <p:cNvSpPr>
                <a:spLocks/>
              </p:cNvSpPr>
              <p:nvPr/>
            </p:nvSpPr>
            <p:spPr bwMode="auto">
              <a:xfrm>
                <a:off x="3286" y="3479"/>
                <a:ext cx="2" cy="97"/>
              </a:xfrm>
              <a:custGeom>
                <a:avLst/>
                <a:gdLst>
                  <a:gd name="T0" fmla="*/ 0 w 1"/>
                  <a:gd name="T1" fmla="*/ 3 h 581"/>
                  <a:gd name="T2" fmla="*/ 0 w 1"/>
                  <a:gd name="T3" fmla="*/ 0 h 581"/>
                  <a:gd name="T4" fmla="*/ 8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45" name="Freeform 153">
                <a:extLst>
                  <a:ext uri="{FF2B5EF4-FFF2-40B4-BE49-F238E27FC236}">
                    <a16:creationId xmlns:a16="http://schemas.microsoft.com/office/drawing/2014/main" id="{701FC6F5-0D68-BF21-43DB-33E2F53BF6B0}"/>
                  </a:ext>
                </a:extLst>
              </p:cNvPr>
              <p:cNvSpPr>
                <a:spLocks/>
              </p:cNvSpPr>
              <p:nvPr/>
            </p:nvSpPr>
            <p:spPr bwMode="auto">
              <a:xfrm>
                <a:off x="3286" y="3337"/>
                <a:ext cx="2" cy="95"/>
              </a:xfrm>
              <a:custGeom>
                <a:avLst/>
                <a:gdLst>
                  <a:gd name="T0" fmla="*/ 0 w 1"/>
                  <a:gd name="T1" fmla="*/ 3 h 581"/>
                  <a:gd name="T2" fmla="*/ 0 w 1"/>
                  <a:gd name="T3" fmla="*/ 0 h 581"/>
                  <a:gd name="T4" fmla="*/ 8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46" name="Freeform 154">
                <a:extLst>
                  <a:ext uri="{FF2B5EF4-FFF2-40B4-BE49-F238E27FC236}">
                    <a16:creationId xmlns:a16="http://schemas.microsoft.com/office/drawing/2014/main" id="{CA516DF9-204C-CF77-204F-D9AD534D1F2C}"/>
                  </a:ext>
                </a:extLst>
              </p:cNvPr>
              <p:cNvSpPr>
                <a:spLocks/>
              </p:cNvSpPr>
              <p:nvPr/>
            </p:nvSpPr>
            <p:spPr bwMode="auto">
              <a:xfrm>
                <a:off x="3286" y="3185"/>
                <a:ext cx="2" cy="95"/>
              </a:xfrm>
              <a:custGeom>
                <a:avLst/>
                <a:gdLst>
                  <a:gd name="T0" fmla="*/ 0 w 1"/>
                  <a:gd name="T1" fmla="*/ 3 h 581"/>
                  <a:gd name="T2" fmla="*/ 0 w 1"/>
                  <a:gd name="T3" fmla="*/ 0 h 581"/>
                  <a:gd name="T4" fmla="*/ 8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47" name="Freeform 155">
                <a:extLst>
                  <a:ext uri="{FF2B5EF4-FFF2-40B4-BE49-F238E27FC236}">
                    <a16:creationId xmlns:a16="http://schemas.microsoft.com/office/drawing/2014/main" id="{19AA1196-2A07-AA55-BA45-EFDE2B38EF49}"/>
                  </a:ext>
                </a:extLst>
              </p:cNvPr>
              <p:cNvSpPr>
                <a:spLocks/>
              </p:cNvSpPr>
              <p:nvPr/>
            </p:nvSpPr>
            <p:spPr bwMode="auto">
              <a:xfrm>
                <a:off x="3286" y="3049"/>
                <a:ext cx="2" cy="97"/>
              </a:xfrm>
              <a:custGeom>
                <a:avLst/>
                <a:gdLst>
                  <a:gd name="T0" fmla="*/ 0 w 1"/>
                  <a:gd name="T1" fmla="*/ 3 h 581"/>
                  <a:gd name="T2" fmla="*/ 0 w 1"/>
                  <a:gd name="T3" fmla="*/ 0 h 581"/>
                  <a:gd name="T4" fmla="*/ 8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48" name="Freeform 156">
                <a:extLst>
                  <a:ext uri="{FF2B5EF4-FFF2-40B4-BE49-F238E27FC236}">
                    <a16:creationId xmlns:a16="http://schemas.microsoft.com/office/drawing/2014/main" id="{AE57A048-7760-73E9-C071-0E8CAE787D25}"/>
                  </a:ext>
                </a:extLst>
              </p:cNvPr>
              <p:cNvSpPr>
                <a:spLocks/>
              </p:cNvSpPr>
              <p:nvPr/>
            </p:nvSpPr>
            <p:spPr bwMode="auto">
              <a:xfrm>
                <a:off x="3286" y="2906"/>
                <a:ext cx="2" cy="96"/>
              </a:xfrm>
              <a:custGeom>
                <a:avLst/>
                <a:gdLst>
                  <a:gd name="T0" fmla="*/ 0 w 1"/>
                  <a:gd name="T1" fmla="*/ 3 h 581"/>
                  <a:gd name="T2" fmla="*/ 0 w 1"/>
                  <a:gd name="T3" fmla="*/ 0 h 581"/>
                  <a:gd name="T4" fmla="*/ 8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49" name="Freeform 157">
                <a:extLst>
                  <a:ext uri="{FF2B5EF4-FFF2-40B4-BE49-F238E27FC236}">
                    <a16:creationId xmlns:a16="http://schemas.microsoft.com/office/drawing/2014/main" id="{6014A685-F88B-A917-5601-9BF1542DD18F}"/>
                  </a:ext>
                </a:extLst>
              </p:cNvPr>
              <p:cNvSpPr>
                <a:spLocks/>
              </p:cNvSpPr>
              <p:nvPr/>
            </p:nvSpPr>
            <p:spPr bwMode="auto">
              <a:xfrm>
                <a:off x="3286" y="2763"/>
                <a:ext cx="2" cy="95"/>
              </a:xfrm>
              <a:custGeom>
                <a:avLst/>
                <a:gdLst>
                  <a:gd name="T0" fmla="*/ 0 w 1"/>
                  <a:gd name="T1" fmla="*/ 3 h 581"/>
                  <a:gd name="T2" fmla="*/ 0 w 1"/>
                  <a:gd name="T3" fmla="*/ 0 h 581"/>
                  <a:gd name="T4" fmla="*/ 8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50" name="Freeform 158">
                <a:extLst>
                  <a:ext uri="{FF2B5EF4-FFF2-40B4-BE49-F238E27FC236}">
                    <a16:creationId xmlns:a16="http://schemas.microsoft.com/office/drawing/2014/main" id="{D92F1AA5-17D2-3305-8D87-9DDD79A454FA}"/>
                  </a:ext>
                </a:extLst>
              </p:cNvPr>
              <p:cNvSpPr>
                <a:spLocks/>
              </p:cNvSpPr>
              <p:nvPr/>
            </p:nvSpPr>
            <p:spPr bwMode="auto">
              <a:xfrm>
                <a:off x="3286" y="2642"/>
                <a:ext cx="2" cy="72"/>
              </a:xfrm>
              <a:custGeom>
                <a:avLst/>
                <a:gdLst>
                  <a:gd name="T0" fmla="*/ 0 w 1"/>
                  <a:gd name="T1" fmla="*/ 2 h 446"/>
                  <a:gd name="T2" fmla="*/ 0 w 1"/>
                  <a:gd name="T3" fmla="*/ 0 h 446"/>
                  <a:gd name="T4" fmla="*/ 8 w 1"/>
                  <a:gd name="T5" fmla="*/ 0 h 446"/>
                  <a:gd name="T6" fmla="*/ 0 60000 65536"/>
                  <a:gd name="T7" fmla="*/ 0 60000 65536"/>
                  <a:gd name="T8" fmla="*/ 0 60000 65536"/>
                  <a:gd name="T9" fmla="*/ 0 w 1"/>
                  <a:gd name="T10" fmla="*/ 0 h 446"/>
                  <a:gd name="T11" fmla="*/ 1 w 1"/>
                  <a:gd name="T12" fmla="*/ 446 h 446"/>
                </a:gdLst>
                <a:ahLst/>
                <a:cxnLst>
                  <a:cxn ang="T6">
                    <a:pos x="T0" y="T1"/>
                  </a:cxn>
                  <a:cxn ang="T7">
                    <a:pos x="T2" y="T3"/>
                  </a:cxn>
                  <a:cxn ang="T8">
                    <a:pos x="T4" y="T5"/>
                  </a:cxn>
                </a:cxnLst>
                <a:rect l="T9" t="T10" r="T11" b="T12"/>
                <a:pathLst>
                  <a:path w="1" h="446">
                    <a:moveTo>
                      <a:pt x="0" y="446"/>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51" name="Freeform 159">
                <a:extLst>
                  <a:ext uri="{FF2B5EF4-FFF2-40B4-BE49-F238E27FC236}">
                    <a16:creationId xmlns:a16="http://schemas.microsoft.com/office/drawing/2014/main" id="{A45DDE28-3BA4-0D9A-B905-758F712F9486}"/>
                  </a:ext>
                </a:extLst>
              </p:cNvPr>
              <p:cNvSpPr>
                <a:spLocks/>
              </p:cNvSpPr>
              <p:nvPr/>
            </p:nvSpPr>
            <p:spPr bwMode="auto">
              <a:xfrm>
                <a:off x="3659" y="3601"/>
                <a:ext cx="1" cy="97"/>
              </a:xfrm>
              <a:custGeom>
                <a:avLst/>
                <a:gdLst>
                  <a:gd name="T0" fmla="*/ 0 w 1"/>
                  <a:gd name="T1" fmla="*/ 3 h 586"/>
                  <a:gd name="T2" fmla="*/ 0 w 1"/>
                  <a:gd name="T3" fmla="*/ 0 h 586"/>
                  <a:gd name="T4" fmla="*/ 1 w 1"/>
                  <a:gd name="T5" fmla="*/ 0 h 586"/>
                  <a:gd name="T6" fmla="*/ 0 60000 65536"/>
                  <a:gd name="T7" fmla="*/ 0 60000 65536"/>
                  <a:gd name="T8" fmla="*/ 0 60000 65536"/>
                  <a:gd name="T9" fmla="*/ 0 w 1"/>
                  <a:gd name="T10" fmla="*/ 0 h 586"/>
                  <a:gd name="T11" fmla="*/ 1 w 1"/>
                  <a:gd name="T12" fmla="*/ 586 h 586"/>
                </a:gdLst>
                <a:ahLst/>
                <a:cxnLst>
                  <a:cxn ang="T6">
                    <a:pos x="T0" y="T1"/>
                  </a:cxn>
                  <a:cxn ang="T7">
                    <a:pos x="T2" y="T3"/>
                  </a:cxn>
                  <a:cxn ang="T8">
                    <a:pos x="T4" y="T5"/>
                  </a:cxn>
                </a:cxnLst>
                <a:rect l="T9" t="T10" r="T11" b="T12"/>
                <a:pathLst>
                  <a:path w="1" h="586">
                    <a:moveTo>
                      <a:pt x="0" y="586"/>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52" name="Freeform 160">
                <a:extLst>
                  <a:ext uri="{FF2B5EF4-FFF2-40B4-BE49-F238E27FC236}">
                    <a16:creationId xmlns:a16="http://schemas.microsoft.com/office/drawing/2014/main" id="{24D19D88-CAB7-423D-20BA-A25C552CE173}"/>
                  </a:ext>
                </a:extLst>
              </p:cNvPr>
              <p:cNvSpPr>
                <a:spLocks/>
              </p:cNvSpPr>
              <p:nvPr/>
            </p:nvSpPr>
            <p:spPr bwMode="auto">
              <a:xfrm>
                <a:off x="3659" y="3457"/>
                <a:ext cx="1" cy="95"/>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53" name="Freeform 161">
                <a:extLst>
                  <a:ext uri="{FF2B5EF4-FFF2-40B4-BE49-F238E27FC236}">
                    <a16:creationId xmlns:a16="http://schemas.microsoft.com/office/drawing/2014/main" id="{863BB429-B89D-FD49-E31A-1F9E3BE4EB73}"/>
                  </a:ext>
                </a:extLst>
              </p:cNvPr>
              <p:cNvSpPr>
                <a:spLocks/>
              </p:cNvSpPr>
              <p:nvPr/>
            </p:nvSpPr>
            <p:spPr bwMode="auto">
              <a:xfrm>
                <a:off x="3659" y="3313"/>
                <a:ext cx="1" cy="97"/>
              </a:xfrm>
              <a:custGeom>
                <a:avLst/>
                <a:gdLst>
                  <a:gd name="T0" fmla="*/ 0 w 1"/>
                  <a:gd name="T1" fmla="*/ 3 h 581"/>
                  <a:gd name="T2" fmla="*/ 0 w 1"/>
                  <a:gd name="T3" fmla="*/ 0 h 581"/>
                  <a:gd name="T4" fmla="*/ 1 w 1"/>
                  <a:gd name="T5" fmla="*/ 0 h 581"/>
                  <a:gd name="T6" fmla="*/ 0 60000 65536"/>
                  <a:gd name="T7" fmla="*/ 0 60000 65536"/>
                  <a:gd name="T8" fmla="*/ 0 60000 65536"/>
                  <a:gd name="T9" fmla="*/ 0 w 1"/>
                  <a:gd name="T10" fmla="*/ 0 h 581"/>
                  <a:gd name="T11" fmla="*/ 1 w 1"/>
                  <a:gd name="T12" fmla="*/ 581 h 581"/>
                </a:gdLst>
                <a:ahLst/>
                <a:cxnLst>
                  <a:cxn ang="T6">
                    <a:pos x="T0" y="T1"/>
                  </a:cxn>
                  <a:cxn ang="T7">
                    <a:pos x="T2" y="T3"/>
                  </a:cxn>
                  <a:cxn ang="T8">
                    <a:pos x="T4" y="T5"/>
                  </a:cxn>
                </a:cxnLst>
                <a:rect l="T9" t="T10" r="T11" b="T12"/>
                <a:pathLst>
                  <a:path w="1" h="581">
                    <a:moveTo>
                      <a:pt x="0" y="581"/>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54" name="Freeform 162">
                <a:extLst>
                  <a:ext uri="{FF2B5EF4-FFF2-40B4-BE49-F238E27FC236}">
                    <a16:creationId xmlns:a16="http://schemas.microsoft.com/office/drawing/2014/main" id="{8F6543C4-05C0-234E-CFC9-CFFF6AE8D8F6}"/>
                  </a:ext>
                </a:extLst>
              </p:cNvPr>
              <p:cNvSpPr>
                <a:spLocks/>
              </p:cNvSpPr>
              <p:nvPr/>
            </p:nvSpPr>
            <p:spPr bwMode="auto">
              <a:xfrm>
                <a:off x="3659" y="3162"/>
                <a:ext cx="1" cy="96"/>
              </a:xfrm>
              <a:custGeom>
                <a:avLst/>
                <a:gdLst>
                  <a:gd name="T0" fmla="*/ 0 w 1"/>
                  <a:gd name="T1" fmla="*/ 3 h 585"/>
                  <a:gd name="T2" fmla="*/ 0 w 1"/>
                  <a:gd name="T3" fmla="*/ 0 h 585"/>
                  <a:gd name="T4" fmla="*/ 1 w 1"/>
                  <a:gd name="T5" fmla="*/ 0 h 585"/>
                  <a:gd name="T6" fmla="*/ 0 60000 65536"/>
                  <a:gd name="T7" fmla="*/ 0 60000 65536"/>
                  <a:gd name="T8" fmla="*/ 0 60000 65536"/>
                  <a:gd name="T9" fmla="*/ 0 w 1"/>
                  <a:gd name="T10" fmla="*/ 0 h 585"/>
                  <a:gd name="T11" fmla="*/ 1 w 1"/>
                  <a:gd name="T12" fmla="*/ 585 h 585"/>
                </a:gdLst>
                <a:ahLst/>
                <a:cxnLst>
                  <a:cxn ang="T6">
                    <a:pos x="T0" y="T1"/>
                  </a:cxn>
                  <a:cxn ang="T7">
                    <a:pos x="T2" y="T3"/>
                  </a:cxn>
                  <a:cxn ang="T8">
                    <a:pos x="T4" y="T5"/>
                  </a:cxn>
                </a:cxnLst>
                <a:rect l="T9" t="T10" r="T11" b="T12"/>
                <a:pathLst>
                  <a:path w="1" h="585">
                    <a:moveTo>
                      <a:pt x="0" y="585"/>
                    </a:moveTo>
                    <a:lnTo>
                      <a:pt x="0" y="0"/>
                    </a:lnTo>
                    <a:lnTo>
                      <a:pt x="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55" name="Freeform 163">
                <a:extLst>
                  <a:ext uri="{FF2B5EF4-FFF2-40B4-BE49-F238E27FC236}">
                    <a16:creationId xmlns:a16="http://schemas.microsoft.com/office/drawing/2014/main" id="{792CF3D7-1732-799E-FCF1-8C7624FE3D84}"/>
                  </a:ext>
                </a:extLst>
              </p:cNvPr>
              <p:cNvSpPr>
                <a:spLocks/>
              </p:cNvSpPr>
              <p:nvPr/>
            </p:nvSpPr>
            <p:spPr bwMode="auto">
              <a:xfrm>
                <a:off x="4032" y="3623"/>
                <a:ext cx="1" cy="75"/>
              </a:xfrm>
              <a:custGeom>
                <a:avLst/>
                <a:gdLst>
                  <a:gd name="T0" fmla="*/ 0 w 2"/>
                  <a:gd name="T1" fmla="*/ 2 h 446"/>
                  <a:gd name="T2" fmla="*/ 0 w 2"/>
                  <a:gd name="T3" fmla="*/ 0 h 446"/>
                  <a:gd name="T4" fmla="*/ 1 w 2"/>
                  <a:gd name="T5" fmla="*/ 0 h 446"/>
                  <a:gd name="T6" fmla="*/ 0 60000 65536"/>
                  <a:gd name="T7" fmla="*/ 0 60000 65536"/>
                  <a:gd name="T8" fmla="*/ 0 60000 65536"/>
                  <a:gd name="T9" fmla="*/ 0 w 2"/>
                  <a:gd name="T10" fmla="*/ 0 h 446"/>
                  <a:gd name="T11" fmla="*/ 2 w 2"/>
                  <a:gd name="T12" fmla="*/ 446 h 446"/>
                </a:gdLst>
                <a:ahLst/>
                <a:cxnLst>
                  <a:cxn ang="T6">
                    <a:pos x="T0" y="T1"/>
                  </a:cxn>
                  <a:cxn ang="T7">
                    <a:pos x="T2" y="T3"/>
                  </a:cxn>
                  <a:cxn ang="T8">
                    <a:pos x="T4" y="T5"/>
                  </a:cxn>
                </a:cxnLst>
                <a:rect l="T9" t="T10" r="T11" b="T12"/>
                <a:pathLst>
                  <a:path w="2" h="446">
                    <a:moveTo>
                      <a:pt x="0" y="446"/>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56" name="Freeform 164">
                <a:extLst>
                  <a:ext uri="{FF2B5EF4-FFF2-40B4-BE49-F238E27FC236}">
                    <a16:creationId xmlns:a16="http://schemas.microsoft.com/office/drawing/2014/main" id="{BA70605D-B899-4BC9-C198-13FAC6A332EC}"/>
                  </a:ext>
                </a:extLst>
              </p:cNvPr>
              <p:cNvSpPr>
                <a:spLocks/>
              </p:cNvSpPr>
              <p:nvPr/>
            </p:nvSpPr>
            <p:spPr bwMode="auto">
              <a:xfrm>
                <a:off x="4032" y="3479"/>
                <a:ext cx="1" cy="97"/>
              </a:xfrm>
              <a:custGeom>
                <a:avLst/>
                <a:gdLst>
                  <a:gd name="T0" fmla="*/ 0 w 2"/>
                  <a:gd name="T1" fmla="*/ 3 h 581"/>
                  <a:gd name="T2" fmla="*/ 0 w 2"/>
                  <a:gd name="T3" fmla="*/ 0 h 581"/>
                  <a:gd name="T4" fmla="*/ 1 w 2"/>
                  <a:gd name="T5" fmla="*/ 0 h 581"/>
                  <a:gd name="T6" fmla="*/ 0 60000 65536"/>
                  <a:gd name="T7" fmla="*/ 0 60000 65536"/>
                  <a:gd name="T8" fmla="*/ 0 60000 65536"/>
                  <a:gd name="T9" fmla="*/ 0 w 2"/>
                  <a:gd name="T10" fmla="*/ 0 h 581"/>
                  <a:gd name="T11" fmla="*/ 2 w 2"/>
                  <a:gd name="T12" fmla="*/ 581 h 581"/>
                </a:gdLst>
                <a:ahLst/>
                <a:cxnLst>
                  <a:cxn ang="T6">
                    <a:pos x="T0" y="T1"/>
                  </a:cxn>
                  <a:cxn ang="T7">
                    <a:pos x="T2" y="T3"/>
                  </a:cxn>
                  <a:cxn ang="T8">
                    <a:pos x="T4" y="T5"/>
                  </a:cxn>
                </a:cxnLst>
                <a:rect l="T9" t="T10" r="T11" b="T12"/>
                <a:pathLst>
                  <a:path w="2" h="581">
                    <a:moveTo>
                      <a:pt x="0" y="581"/>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57" name="Freeform 165">
                <a:extLst>
                  <a:ext uri="{FF2B5EF4-FFF2-40B4-BE49-F238E27FC236}">
                    <a16:creationId xmlns:a16="http://schemas.microsoft.com/office/drawing/2014/main" id="{7B575C15-6DFC-11EE-CC27-1BC1683071E3}"/>
                  </a:ext>
                </a:extLst>
              </p:cNvPr>
              <p:cNvSpPr>
                <a:spLocks/>
              </p:cNvSpPr>
              <p:nvPr/>
            </p:nvSpPr>
            <p:spPr bwMode="auto">
              <a:xfrm>
                <a:off x="4032" y="3337"/>
                <a:ext cx="1" cy="95"/>
              </a:xfrm>
              <a:custGeom>
                <a:avLst/>
                <a:gdLst>
                  <a:gd name="T0" fmla="*/ 0 w 2"/>
                  <a:gd name="T1" fmla="*/ 3 h 581"/>
                  <a:gd name="T2" fmla="*/ 0 w 2"/>
                  <a:gd name="T3" fmla="*/ 0 h 581"/>
                  <a:gd name="T4" fmla="*/ 1 w 2"/>
                  <a:gd name="T5" fmla="*/ 0 h 581"/>
                  <a:gd name="T6" fmla="*/ 0 60000 65536"/>
                  <a:gd name="T7" fmla="*/ 0 60000 65536"/>
                  <a:gd name="T8" fmla="*/ 0 60000 65536"/>
                  <a:gd name="T9" fmla="*/ 0 w 2"/>
                  <a:gd name="T10" fmla="*/ 0 h 581"/>
                  <a:gd name="T11" fmla="*/ 2 w 2"/>
                  <a:gd name="T12" fmla="*/ 581 h 581"/>
                </a:gdLst>
                <a:ahLst/>
                <a:cxnLst>
                  <a:cxn ang="T6">
                    <a:pos x="T0" y="T1"/>
                  </a:cxn>
                  <a:cxn ang="T7">
                    <a:pos x="T2" y="T3"/>
                  </a:cxn>
                  <a:cxn ang="T8">
                    <a:pos x="T4" y="T5"/>
                  </a:cxn>
                </a:cxnLst>
                <a:rect l="T9" t="T10" r="T11" b="T12"/>
                <a:pathLst>
                  <a:path w="2" h="581">
                    <a:moveTo>
                      <a:pt x="0" y="581"/>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58" name="Freeform 166">
                <a:extLst>
                  <a:ext uri="{FF2B5EF4-FFF2-40B4-BE49-F238E27FC236}">
                    <a16:creationId xmlns:a16="http://schemas.microsoft.com/office/drawing/2014/main" id="{8FAAB07A-17EF-7F32-369A-68FA359F2BDD}"/>
                  </a:ext>
                </a:extLst>
              </p:cNvPr>
              <p:cNvSpPr>
                <a:spLocks/>
              </p:cNvSpPr>
              <p:nvPr/>
            </p:nvSpPr>
            <p:spPr bwMode="auto">
              <a:xfrm>
                <a:off x="4032" y="3193"/>
                <a:ext cx="1" cy="95"/>
              </a:xfrm>
              <a:custGeom>
                <a:avLst/>
                <a:gdLst>
                  <a:gd name="T0" fmla="*/ 0 w 2"/>
                  <a:gd name="T1" fmla="*/ 3 h 581"/>
                  <a:gd name="T2" fmla="*/ 0 w 2"/>
                  <a:gd name="T3" fmla="*/ 0 h 581"/>
                  <a:gd name="T4" fmla="*/ 1 w 2"/>
                  <a:gd name="T5" fmla="*/ 0 h 581"/>
                  <a:gd name="T6" fmla="*/ 0 60000 65536"/>
                  <a:gd name="T7" fmla="*/ 0 60000 65536"/>
                  <a:gd name="T8" fmla="*/ 0 60000 65536"/>
                  <a:gd name="T9" fmla="*/ 0 w 2"/>
                  <a:gd name="T10" fmla="*/ 0 h 581"/>
                  <a:gd name="T11" fmla="*/ 2 w 2"/>
                  <a:gd name="T12" fmla="*/ 581 h 581"/>
                </a:gdLst>
                <a:ahLst/>
                <a:cxnLst>
                  <a:cxn ang="T6">
                    <a:pos x="T0" y="T1"/>
                  </a:cxn>
                  <a:cxn ang="T7">
                    <a:pos x="T2" y="T3"/>
                  </a:cxn>
                  <a:cxn ang="T8">
                    <a:pos x="T4" y="T5"/>
                  </a:cxn>
                </a:cxnLst>
                <a:rect l="T9" t="T10" r="T11" b="T12"/>
                <a:pathLst>
                  <a:path w="2" h="581">
                    <a:moveTo>
                      <a:pt x="0" y="581"/>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59" name="Freeform 167">
                <a:extLst>
                  <a:ext uri="{FF2B5EF4-FFF2-40B4-BE49-F238E27FC236}">
                    <a16:creationId xmlns:a16="http://schemas.microsoft.com/office/drawing/2014/main" id="{237ECFB8-D62A-0F51-709C-F6A0C06D2BF4}"/>
                  </a:ext>
                </a:extLst>
              </p:cNvPr>
              <p:cNvSpPr>
                <a:spLocks/>
              </p:cNvSpPr>
              <p:nvPr/>
            </p:nvSpPr>
            <p:spPr bwMode="auto">
              <a:xfrm>
                <a:off x="4032" y="3049"/>
                <a:ext cx="1" cy="97"/>
              </a:xfrm>
              <a:custGeom>
                <a:avLst/>
                <a:gdLst>
                  <a:gd name="T0" fmla="*/ 0 w 2"/>
                  <a:gd name="T1" fmla="*/ 3 h 581"/>
                  <a:gd name="T2" fmla="*/ 0 w 2"/>
                  <a:gd name="T3" fmla="*/ 0 h 581"/>
                  <a:gd name="T4" fmla="*/ 1 w 2"/>
                  <a:gd name="T5" fmla="*/ 0 h 581"/>
                  <a:gd name="T6" fmla="*/ 0 60000 65536"/>
                  <a:gd name="T7" fmla="*/ 0 60000 65536"/>
                  <a:gd name="T8" fmla="*/ 0 60000 65536"/>
                  <a:gd name="T9" fmla="*/ 0 w 2"/>
                  <a:gd name="T10" fmla="*/ 0 h 581"/>
                  <a:gd name="T11" fmla="*/ 2 w 2"/>
                  <a:gd name="T12" fmla="*/ 581 h 581"/>
                </a:gdLst>
                <a:ahLst/>
                <a:cxnLst>
                  <a:cxn ang="T6">
                    <a:pos x="T0" y="T1"/>
                  </a:cxn>
                  <a:cxn ang="T7">
                    <a:pos x="T2" y="T3"/>
                  </a:cxn>
                  <a:cxn ang="T8">
                    <a:pos x="T4" y="T5"/>
                  </a:cxn>
                </a:cxnLst>
                <a:rect l="T9" t="T10" r="T11" b="T12"/>
                <a:pathLst>
                  <a:path w="2" h="581">
                    <a:moveTo>
                      <a:pt x="0" y="581"/>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60" name="Freeform 168">
                <a:extLst>
                  <a:ext uri="{FF2B5EF4-FFF2-40B4-BE49-F238E27FC236}">
                    <a16:creationId xmlns:a16="http://schemas.microsoft.com/office/drawing/2014/main" id="{CC7647E6-A589-0F6F-CE06-4A06D92A4810}"/>
                  </a:ext>
                </a:extLst>
              </p:cNvPr>
              <p:cNvSpPr>
                <a:spLocks/>
              </p:cNvSpPr>
              <p:nvPr/>
            </p:nvSpPr>
            <p:spPr bwMode="auto">
              <a:xfrm>
                <a:off x="4032" y="2906"/>
                <a:ext cx="1" cy="96"/>
              </a:xfrm>
              <a:custGeom>
                <a:avLst/>
                <a:gdLst>
                  <a:gd name="T0" fmla="*/ 0 w 2"/>
                  <a:gd name="T1" fmla="*/ 3 h 581"/>
                  <a:gd name="T2" fmla="*/ 0 w 2"/>
                  <a:gd name="T3" fmla="*/ 0 h 581"/>
                  <a:gd name="T4" fmla="*/ 1 w 2"/>
                  <a:gd name="T5" fmla="*/ 0 h 581"/>
                  <a:gd name="T6" fmla="*/ 0 60000 65536"/>
                  <a:gd name="T7" fmla="*/ 0 60000 65536"/>
                  <a:gd name="T8" fmla="*/ 0 60000 65536"/>
                  <a:gd name="T9" fmla="*/ 0 w 2"/>
                  <a:gd name="T10" fmla="*/ 0 h 581"/>
                  <a:gd name="T11" fmla="*/ 2 w 2"/>
                  <a:gd name="T12" fmla="*/ 581 h 581"/>
                </a:gdLst>
                <a:ahLst/>
                <a:cxnLst>
                  <a:cxn ang="T6">
                    <a:pos x="T0" y="T1"/>
                  </a:cxn>
                  <a:cxn ang="T7">
                    <a:pos x="T2" y="T3"/>
                  </a:cxn>
                  <a:cxn ang="T8">
                    <a:pos x="T4" y="T5"/>
                  </a:cxn>
                </a:cxnLst>
                <a:rect l="T9" t="T10" r="T11" b="T12"/>
                <a:pathLst>
                  <a:path w="2" h="581">
                    <a:moveTo>
                      <a:pt x="0" y="581"/>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61" name="Freeform 169">
                <a:extLst>
                  <a:ext uri="{FF2B5EF4-FFF2-40B4-BE49-F238E27FC236}">
                    <a16:creationId xmlns:a16="http://schemas.microsoft.com/office/drawing/2014/main" id="{E30B3EC9-1799-9113-C438-D7331F5B7B85}"/>
                  </a:ext>
                </a:extLst>
              </p:cNvPr>
              <p:cNvSpPr>
                <a:spLocks/>
              </p:cNvSpPr>
              <p:nvPr/>
            </p:nvSpPr>
            <p:spPr bwMode="auto">
              <a:xfrm>
                <a:off x="4032" y="2763"/>
                <a:ext cx="1" cy="95"/>
              </a:xfrm>
              <a:custGeom>
                <a:avLst/>
                <a:gdLst>
                  <a:gd name="T0" fmla="*/ 0 w 2"/>
                  <a:gd name="T1" fmla="*/ 3 h 581"/>
                  <a:gd name="T2" fmla="*/ 0 w 2"/>
                  <a:gd name="T3" fmla="*/ 0 h 581"/>
                  <a:gd name="T4" fmla="*/ 1 w 2"/>
                  <a:gd name="T5" fmla="*/ 0 h 581"/>
                  <a:gd name="T6" fmla="*/ 0 60000 65536"/>
                  <a:gd name="T7" fmla="*/ 0 60000 65536"/>
                  <a:gd name="T8" fmla="*/ 0 60000 65536"/>
                  <a:gd name="T9" fmla="*/ 0 w 2"/>
                  <a:gd name="T10" fmla="*/ 0 h 581"/>
                  <a:gd name="T11" fmla="*/ 2 w 2"/>
                  <a:gd name="T12" fmla="*/ 581 h 581"/>
                </a:gdLst>
                <a:ahLst/>
                <a:cxnLst>
                  <a:cxn ang="T6">
                    <a:pos x="T0" y="T1"/>
                  </a:cxn>
                  <a:cxn ang="T7">
                    <a:pos x="T2" y="T3"/>
                  </a:cxn>
                  <a:cxn ang="T8">
                    <a:pos x="T4" y="T5"/>
                  </a:cxn>
                </a:cxnLst>
                <a:rect l="T9" t="T10" r="T11" b="T12"/>
                <a:pathLst>
                  <a:path w="2" h="581">
                    <a:moveTo>
                      <a:pt x="0" y="581"/>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62" name="Freeform 170">
                <a:extLst>
                  <a:ext uri="{FF2B5EF4-FFF2-40B4-BE49-F238E27FC236}">
                    <a16:creationId xmlns:a16="http://schemas.microsoft.com/office/drawing/2014/main" id="{CDB8DB8B-C2C3-85E2-6491-1A56FABEBC08}"/>
                  </a:ext>
                </a:extLst>
              </p:cNvPr>
              <p:cNvSpPr>
                <a:spLocks/>
              </p:cNvSpPr>
              <p:nvPr/>
            </p:nvSpPr>
            <p:spPr bwMode="auto">
              <a:xfrm>
                <a:off x="4032" y="2642"/>
                <a:ext cx="1" cy="72"/>
              </a:xfrm>
              <a:custGeom>
                <a:avLst/>
                <a:gdLst>
                  <a:gd name="T0" fmla="*/ 0 w 2"/>
                  <a:gd name="T1" fmla="*/ 2 h 446"/>
                  <a:gd name="T2" fmla="*/ 0 w 2"/>
                  <a:gd name="T3" fmla="*/ 0 h 446"/>
                  <a:gd name="T4" fmla="*/ 1 w 2"/>
                  <a:gd name="T5" fmla="*/ 0 h 446"/>
                  <a:gd name="T6" fmla="*/ 0 60000 65536"/>
                  <a:gd name="T7" fmla="*/ 0 60000 65536"/>
                  <a:gd name="T8" fmla="*/ 0 60000 65536"/>
                  <a:gd name="T9" fmla="*/ 0 w 2"/>
                  <a:gd name="T10" fmla="*/ 0 h 446"/>
                  <a:gd name="T11" fmla="*/ 2 w 2"/>
                  <a:gd name="T12" fmla="*/ 446 h 446"/>
                </a:gdLst>
                <a:ahLst/>
                <a:cxnLst>
                  <a:cxn ang="T6">
                    <a:pos x="T0" y="T1"/>
                  </a:cxn>
                  <a:cxn ang="T7">
                    <a:pos x="T2" y="T3"/>
                  </a:cxn>
                  <a:cxn ang="T8">
                    <a:pos x="T4" y="T5"/>
                  </a:cxn>
                </a:cxnLst>
                <a:rect l="T9" t="T10" r="T11" b="T12"/>
                <a:pathLst>
                  <a:path w="2" h="446">
                    <a:moveTo>
                      <a:pt x="0" y="446"/>
                    </a:moveTo>
                    <a:lnTo>
                      <a:pt x="0" y="0"/>
                    </a:lnTo>
                    <a:lnTo>
                      <a:pt x="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63" name="Freeform 171">
                <a:extLst>
                  <a:ext uri="{FF2B5EF4-FFF2-40B4-BE49-F238E27FC236}">
                    <a16:creationId xmlns:a16="http://schemas.microsoft.com/office/drawing/2014/main" id="{C68621F6-9CE1-0560-C413-AFAFE8AD38A3}"/>
                  </a:ext>
                </a:extLst>
              </p:cNvPr>
              <p:cNvSpPr>
                <a:spLocks/>
              </p:cNvSpPr>
              <p:nvPr/>
            </p:nvSpPr>
            <p:spPr bwMode="auto">
              <a:xfrm>
                <a:off x="2581" y="2642"/>
                <a:ext cx="77" cy="1"/>
              </a:xfrm>
              <a:custGeom>
                <a:avLst/>
                <a:gdLst>
                  <a:gd name="T0" fmla="*/ 0 w 466"/>
                  <a:gd name="T1" fmla="*/ 0 h 1"/>
                  <a:gd name="T2" fmla="*/ 2 w 466"/>
                  <a:gd name="T3" fmla="*/ 0 h 1"/>
                  <a:gd name="T4" fmla="*/ 2 w 466"/>
                  <a:gd name="T5" fmla="*/ 0 h 1"/>
                  <a:gd name="T6" fmla="*/ 0 60000 65536"/>
                  <a:gd name="T7" fmla="*/ 0 60000 65536"/>
                  <a:gd name="T8" fmla="*/ 0 60000 65536"/>
                  <a:gd name="T9" fmla="*/ 0 w 466"/>
                  <a:gd name="T10" fmla="*/ 0 h 1"/>
                  <a:gd name="T11" fmla="*/ 466 w 466"/>
                  <a:gd name="T12" fmla="*/ 1 h 1"/>
                </a:gdLst>
                <a:ahLst/>
                <a:cxnLst>
                  <a:cxn ang="T6">
                    <a:pos x="T0" y="T1"/>
                  </a:cxn>
                  <a:cxn ang="T7">
                    <a:pos x="T2" y="T3"/>
                  </a:cxn>
                  <a:cxn ang="T8">
                    <a:pos x="T4" y="T5"/>
                  </a:cxn>
                </a:cxnLst>
                <a:rect l="T9" t="T10" r="T11" b="T12"/>
                <a:pathLst>
                  <a:path w="466" h="1">
                    <a:moveTo>
                      <a:pt x="0" y="0"/>
                    </a:moveTo>
                    <a:lnTo>
                      <a:pt x="465" y="0"/>
                    </a:lnTo>
                    <a:lnTo>
                      <a:pt x="466"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64" name="Freeform 172">
                <a:extLst>
                  <a:ext uri="{FF2B5EF4-FFF2-40B4-BE49-F238E27FC236}">
                    <a16:creationId xmlns:a16="http://schemas.microsoft.com/office/drawing/2014/main" id="{1B0A2D9F-FD15-1E3D-8401-FA9DE135A35D}"/>
                  </a:ext>
                </a:extLst>
              </p:cNvPr>
              <p:cNvSpPr>
                <a:spLocks/>
              </p:cNvSpPr>
              <p:nvPr/>
            </p:nvSpPr>
            <p:spPr bwMode="auto">
              <a:xfrm>
                <a:off x="2668" y="2642"/>
                <a:ext cx="95"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65" name="Freeform 173">
                <a:extLst>
                  <a:ext uri="{FF2B5EF4-FFF2-40B4-BE49-F238E27FC236}">
                    <a16:creationId xmlns:a16="http://schemas.microsoft.com/office/drawing/2014/main" id="{F91EF616-0777-9A8E-591B-10BBBAC53656}"/>
                  </a:ext>
                </a:extLst>
              </p:cNvPr>
              <p:cNvSpPr>
                <a:spLocks/>
              </p:cNvSpPr>
              <p:nvPr/>
            </p:nvSpPr>
            <p:spPr bwMode="auto">
              <a:xfrm>
                <a:off x="2810" y="2642"/>
                <a:ext cx="96"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0"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66" name="Freeform 174">
                <a:extLst>
                  <a:ext uri="{FF2B5EF4-FFF2-40B4-BE49-F238E27FC236}">
                    <a16:creationId xmlns:a16="http://schemas.microsoft.com/office/drawing/2014/main" id="{442A724B-C481-449B-8609-D10F53268879}"/>
                  </a:ext>
                </a:extLst>
              </p:cNvPr>
              <p:cNvSpPr>
                <a:spLocks/>
              </p:cNvSpPr>
              <p:nvPr/>
            </p:nvSpPr>
            <p:spPr bwMode="auto">
              <a:xfrm>
                <a:off x="2953" y="2642"/>
                <a:ext cx="97"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67" name="Freeform 175">
                <a:extLst>
                  <a:ext uri="{FF2B5EF4-FFF2-40B4-BE49-F238E27FC236}">
                    <a16:creationId xmlns:a16="http://schemas.microsoft.com/office/drawing/2014/main" id="{3083A2EF-520C-288D-4DE8-BE43980A7A2A}"/>
                  </a:ext>
                </a:extLst>
              </p:cNvPr>
              <p:cNvSpPr>
                <a:spLocks/>
              </p:cNvSpPr>
              <p:nvPr/>
            </p:nvSpPr>
            <p:spPr bwMode="auto">
              <a:xfrm>
                <a:off x="3097" y="2642"/>
                <a:ext cx="95"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68" name="Freeform 176">
                <a:extLst>
                  <a:ext uri="{FF2B5EF4-FFF2-40B4-BE49-F238E27FC236}">
                    <a16:creationId xmlns:a16="http://schemas.microsoft.com/office/drawing/2014/main" id="{306FFCE4-7016-E4BA-FC1C-47F93670BEC8}"/>
                  </a:ext>
                </a:extLst>
              </p:cNvPr>
              <p:cNvSpPr>
                <a:spLocks/>
              </p:cNvSpPr>
              <p:nvPr/>
            </p:nvSpPr>
            <p:spPr bwMode="auto">
              <a:xfrm>
                <a:off x="3239" y="2642"/>
                <a:ext cx="96"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69" name="Freeform 177">
                <a:extLst>
                  <a:ext uri="{FF2B5EF4-FFF2-40B4-BE49-F238E27FC236}">
                    <a16:creationId xmlns:a16="http://schemas.microsoft.com/office/drawing/2014/main" id="{08F60B60-6CA5-8E96-57DA-59443A8DC30E}"/>
                  </a:ext>
                </a:extLst>
              </p:cNvPr>
              <p:cNvSpPr>
                <a:spLocks/>
              </p:cNvSpPr>
              <p:nvPr/>
            </p:nvSpPr>
            <p:spPr bwMode="auto">
              <a:xfrm>
                <a:off x="3382" y="2642"/>
                <a:ext cx="96"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70" name="Freeform 178">
                <a:extLst>
                  <a:ext uri="{FF2B5EF4-FFF2-40B4-BE49-F238E27FC236}">
                    <a16:creationId xmlns:a16="http://schemas.microsoft.com/office/drawing/2014/main" id="{944C006D-F5E1-FE7D-675D-BB0DE811D5E4}"/>
                  </a:ext>
                </a:extLst>
              </p:cNvPr>
              <p:cNvSpPr>
                <a:spLocks/>
              </p:cNvSpPr>
              <p:nvPr/>
            </p:nvSpPr>
            <p:spPr bwMode="auto">
              <a:xfrm>
                <a:off x="3526" y="2642"/>
                <a:ext cx="94" cy="1"/>
              </a:xfrm>
              <a:custGeom>
                <a:avLst/>
                <a:gdLst>
                  <a:gd name="T0" fmla="*/ 0 w 580"/>
                  <a:gd name="T1" fmla="*/ 0 h 1"/>
                  <a:gd name="T2" fmla="*/ 2 w 580"/>
                  <a:gd name="T3" fmla="*/ 0 h 1"/>
                  <a:gd name="T4" fmla="*/ 2 w 580"/>
                  <a:gd name="T5" fmla="*/ 0 h 1"/>
                  <a:gd name="T6" fmla="*/ 0 60000 65536"/>
                  <a:gd name="T7" fmla="*/ 0 60000 65536"/>
                  <a:gd name="T8" fmla="*/ 0 60000 65536"/>
                  <a:gd name="T9" fmla="*/ 0 w 580"/>
                  <a:gd name="T10" fmla="*/ 0 h 1"/>
                  <a:gd name="T11" fmla="*/ 580 w 580"/>
                  <a:gd name="T12" fmla="*/ 1 h 1"/>
                </a:gdLst>
                <a:ahLst/>
                <a:cxnLst>
                  <a:cxn ang="T6">
                    <a:pos x="T0" y="T1"/>
                  </a:cxn>
                  <a:cxn ang="T7">
                    <a:pos x="T2" y="T3"/>
                  </a:cxn>
                  <a:cxn ang="T8">
                    <a:pos x="T4" y="T5"/>
                  </a:cxn>
                </a:cxnLst>
                <a:rect l="T9" t="T10" r="T11" b="T12"/>
                <a:pathLst>
                  <a:path w="580" h="1">
                    <a:moveTo>
                      <a:pt x="0" y="0"/>
                    </a:moveTo>
                    <a:lnTo>
                      <a:pt x="579" y="0"/>
                    </a:lnTo>
                    <a:lnTo>
                      <a:pt x="580"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71" name="Freeform 179">
                <a:extLst>
                  <a:ext uri="{FF2B5EF4-FFF2-40B4-BE49-F238E27FC236}">
                    <a16:creationId xmlns:a16="http://schemas.microsoft.com/office/drawing/2014/main" id="{54523481-3620-B2B8-7714-36C741DBD002}"/>
                  </a:ext>
                </a:extLst>
              </p:cNvPr>
              <p:cNvSpPr>
                <a:spLocks/>
              </p:cNvSpPr>
              <p:nvPr/>
            </p:nvSpPr>
            <p:spPr bwMode="auto">
              <a:xfrm>
                <a:off x="3669" y="2642"/>
                <a:ext cx="95"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72" name="Freeform 180">
                <a:extLst>
                  <a:ext uri="{FF2B5EF4-FFF2-40B4-BE49-F238E27FC236}">
                    <a16:creationId xmlns:a16="http://schemas.microsoft.com/office/drawing/2014/main" id="{82A49566-EAA2-260C-17A6-A3CC046B2BE2}"/>
                  </a:ext>
                </a:extLst>
              </p:cNvPr>
              <p:cNvSpPr>
                <a:spLocks/>
              </p:cNvSpPr>
              <p:nvPr/>
            </p:nvSpPr>
            <p:spPr bwMode="auto">
              <a:xfrm>
                <a:off x="3811" y="2642"/>
                <a:ext cx="96"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73" name="Freeform 181">
                <a:extLst>
                  <a:ext uri="{FF2B5EF4-FFF2-40B4-BE49-F238E27FC236}">
                    <a16:creationId xmlns:a16="http://schemas.microsoft.com/office/drawing/2014/main" id="{4B95FC83-75C2-015F-A5FF-7EE3D3694600}"/>
                  </a:ext>
                </a:extLst>
              </p:cNvPr>
              <p:cNvSpPr>
                <a:spLocks/>
              </p:cNvSpPr>
              <p:nvPr/>
            </p:nvSpPr>
            <p:spPr bwMode="auto">
              <a:xfrm>
                <a:off x="3955" y="2642"/>
                <a:ext cx="77" cy="1"/>
              </a:xfrm>
              <a:custGeom>
                <a:avLst/>
                <a:gdLst>
                  <a:gd name="T0" fmla="*/ 0 w 467"/>
                  <a:gd name="T1" fmla="*/ 0 h 1"/>
                  <a:gd name="T2" fmla="*/ 2 w 467"/>
                  <a:gd name="T3" fmla="*/ 0 h 1"/>
                  <a:gd name="T4" fmla="*/ 2 w 467"/>
                  <a:gd name="T5" fmla="*/ 0 h 1"/>
                  <a:gd name="T6" fmla="*/ 0 60000 65536"/>
                  <a:gd name="T7" fmla="*/ 0 60000 65536"/>
                  <a:gd name="T8" fmla="*/ 0 60000 65536"/>
                  <a:gd name="T9" fmla="*/ 0 w 467"/>
                  <a:gd name="T10" fmla="*/ 0 h 1"/>
                  <a:gd name="T11" fmla="*/ 467 w 467"/>
                  <a:gd name="T12" fmla="*/ 1 h 1"/>
                </a:gdLst>
                <a:ahLst/>
                <a:cxnLst>
                  <a:cxn ang="T6">
                    <a:pos x="T0" y="T1"/>
                  </a:cxn>
                  <a:cxn ang="T7">
                    <a:pos x="T2" y="T3"/>
                  </a:cxn>
                  <a:cxn ang="T8">
                    <a:pos x="T4" y="T5"/>
                  </a:cxn>
                </a:cxnLst>
                <a:rect l="T9" t="T10" r="T11" b="T12"/>
                <a:pathLst>
                  <a:path w="467" h="1">
                    <a:moveTo>
                      <a:pt x="0" y="0"/>
                    </a:moveTo>
                    <a:lnTo>
                      <a:pt x="465" y="0"/>
                    </a:lnTo>
                    <a:lnTo>
                      <a:pt x="467"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74" name="Freeform 182">
                <a:extLst>
                  <a:ext uri="{FF2B5EF4-FFF2-40B4-BE49-F238E27FC236}">
                    <a16:creationId xmlns:a16="http://schemas.microsoft.com/office/drawing/2014/main" id="{C523E9C9-74F7-B6B8-9018-5D5586F48680}"/>
                  </a:ext>
                </a:extLst>
              </p:cNvPr>
              <p:cNvSpPr>
                <a:spLocks/>
              </p:cNvSpPr>
              <p:nvPr/>
            </p:nvSpPr>
            <p:spPr bwMode="auto">
              <a:xfrm>
                <a:off x="2544" y="3698"/>
                <a:ext cx="77" cy="1"/>
              </a:xfrm>
              <a:custGeom>
                <a:avLst/>
                <a:gdLst>
                  <a:gd name="T0" fmla="*/ 0 w 466"/>
                  <a:gd name="T1" fmla="*/ 0 h 1"/>
                  <a:gd name="T2" fmla="*/ 2 w 466"/>
                  <a:gd name="T3" fmla="*/ 0 h 1"/>
                  <a:gd name="T4" fmla="*/ 2 w 466"/>
                  <a:gd name="T5" fmla="*/ 0 h 1"/>
                  <a:gd name="T6" fmla="*/ 0 60000 65536"/>
                  <a:gd name="T7" fmla="*/ 0 60000 65536"/>
                  <a:gd name="T8" fmla="*/ 0 60000 65536"/>
                  <a:gd name="T9" fmla="*/ 0 w 466"/>
                  <a:gd name="T10" fmla="*/ 0 h 1"/>
                  <a:gd name="T11" fmla="*/ 466 w 466"/>
                  <a:gd name="T12" fmla="*/ 1 h 1"/>
                </a:gdLst>
                <a:ahLst/>
                <a:cxnLst>
                  <a:cxn ang="T6">
                    <a:pos x="T0" y="T1"/>
                  </a:cxn>
                  <a:cxn ang="T7">
                    <a:pos x="T2" y="T3"/>
                  </a:cxn>
                  <a:cxn ang="T8">
                    <a:pos x="T4" y="T5"/>
                  </a:cxn>
                </a:cxnLst>
                <a:rect l="T9" t="T10" r="T11" b="T12"/>
                <a:pathLst>
                  <a:path w="466" h="1">
                    <a:moveTo>
                      <a:pt x="0" y="0"/>
                    </a:moveTo>
                    <a:lnTo>
                      <a:pt x="465" y="0"/>
                    </a:lnTo>
                    <a:lnTo>
                      <a:pt x="466"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75" name="Freeform 183">
                <a:extLst>
                  <a:ext uri="{FF2B5EF4-FFF2-40B4-BE49-F238E27FC236}">
                    <a16:creationId xmlns:a16="http://schemas.microsoft.com/office/drawing/2014/main" id="{651FCAA6-4612-6217-BFA3-A1A5DEE40995}"/>
                  </a:ext>
                </a:extLst>
              </p:cNvPr>
              <p:cNvSpPr>
                <a:spLocks/>
              </p:cNvSpPr>
              <p:nvPr/>
            </p:nvSpPr>
            <p:spPr bwMode="auto">
              <a:xfrm>
                <a:off x="2668" y="3698"/>
                <a:ext cx="95"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76" name="Freeform 184">
                <a:extLst>
                  <a:ext uri="{FF2B5EF4-FFF2-40B4-BE49-F238E27FC236}">
                    <a16:creationId xmlns:a16="http://schemas.microsoft.com/office/drawing/2014/main" id="{4A046B09-8C5B-4C62-6854-B06029B18B5C}"/>
                  </a:ext>
                </a:extLst>
              </p:cNvPr>
              <p:cNvSpPr>
                <a:spLocks/>
              </p:cNvSpPr>
              <p:nvPr/>
            </p:nvSpPr>
            <p:spPr bwMode="auto">
              <a:xfrm>
                <a:off x="2810" y="3698"/>
                <a:ext cx="96"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0"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77" name="Freeform 185">
                <a:extLst>
                  <a:ext uri="{FF2B5EF4-FFF2-40B4-BE49-F238E27FC236}">
                    <a16:creationId xmlns:a16="http://schemas.microsoft.com/office/drawing/2014/main" id="{91F5EEE9-B672-E568-7BB0-006936DB15A8}"/>
                  </a:ext>
                </a:extLst>
              </p:cNvPr>
              <p:cNvSpPr>
                <a:spLocks/>
              </p:cNvSpPr>
              <p:nvPr/>
            </p:nvSpPr>
            <p:spPr bwMode="auto">
              <a:xfrm>
                <a:off x="2953" y="3698"/>
                <a:ext cx="97"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78" name="Freeform 186">
                <a:extLst>
                  <a:ext uri="{FF2B5EF4-FFF2-40B4-BE49-F238E27FC236}">
                    <a16:creationId xmlns:a16="http://schemas.microsoft.com/office/drawing/2014/main" id="{19892CCD-FF59-D954-2CB8-9E54E5A3C23E}"/>
                  </a:ext>
                </a:extLst>
              </p:cNvPr>
              <p:cNvSpPr>
                <a:spLocks/>
              </p:cNvSpPr>
              <p:nvPr/>
            </p:nvSpPr>
            <p:spPr bwMode="auto">
              <a:xfrm>
                <a:off x="3097" y="3698"/>
                <a:ext cx="95"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79" name="Freeform 187">
                <a:extLst>
                  <a:ext uri="{FF2B5EF4-FFF2-40B4-BE49-F238E27FC236}">
                    <a16:creationId xmlns:a16="http://schemas.microsoft.com/office/drawing/2014/main" id="{3AD14B8F-06AC-84AD-2554-69E02F1B1326}"/>
                  </a:ext>
                </a:extLst>
              </p:cNvPr>
              <p:cNvSpPr>
                <a:spLocks/>
              </p:cNvSpPr>
              <p:nvPr/>
            </p:nvSpPr>
            <p:spPr bwMode="auto">
              <a:xfrm>
                <a:off x="3239" y="3698"/>
                <a:ext cx="96"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80" name="Freeform 188">
                <a:extLst>
                  <a:ext uri="{FF2B5EF4-FFF2-40B4-BE49-F238E27FC236}">
                    <a16:creationId xmlns:a16="http://schemas.microsoft.com/office/drawing/2014/main" id="{3AA7D6E3-7085-AEE3-7CB6-3286FA470CD6}"/>
                  </a:ext>
                </a:extLst>
              </p:cNvPr>
              <p:cNvSpPr>
                <a:spLocks/>
              </p:cNvSpPr>
              <p:nvPr/>
            </p:nvSpPr>
            <p:spPr bwMode="auto">
              <a:xfrm>
                <a:off x="3382" y="3698"/>
                <a:ext cx="96"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81" name="Freeform 189">
                <a:extLst>
                  <a:ext uri="{FF2B5EF4-FFF2-40B4-BE49-F238E27FC236}">
                    <a16:creationId xmlns:a16="http://schemas.microsoft.com/office/drawing/2014/main" id="{DD5705FE-A175-C17C-1746-CB23592D9BB0}"/>
                  </a:ext>
                </a:extLst>
              </p:cNvPr>
              <p:cNvSpPr>
                <a:spLocks/>
              </p:cNvSpPr>
              <p:nvPr/>
            </p:nvSpPr>
            <p:spPr bwMode="auto">
              <a:xfrm>
                <a:off x="3526" y="3698"/>
                <a:ext cx="94" cy="1"/>
              </a:xfrm>
              <a:custGeom>
                <a:avLst/>
                <a:gdLst>
                  <a:gd name="T0" fmla="*/ 0 w 580"/>
                  <a:gd name="T1" fmla="*/ 0 h 1"/>
                  <a:gd name="T2" fmla="*/ 2 w 580"/>
                  <a:gd name="T3" fmla="*/ 0 h 1"/>
                  <a:gd name="T4" fmla="*/ 2 w 580"/>
                  <a:gd name="T5" fmla="*/ 0 h 1"/>
                  <a:gd name="T6" fmla="*/ 0 60000 65536"/>
                  <a:gd name="T7" fmla="*/ 0 60000 65536"/>
                  <a:gd name="T8" fmla="*/ 0 60000 65536"/>
                  <a:gd name="T9" fmla="*/ 0 w 580"/>
                  <a:gd name="T10" fmla="*/ 0 h 1"/>
                  <a:gd name="T11" fmla="*/ 580 w 580"/>
                  <a:gd name="T12" fmla="*/ 1 h 1"/>
                </a:gdLst>
                <a:ahLst/>
                <a:cxnLst>
                  <a:cxn ang="T6">
                    <a:pos x="T0" y="T1"/>
                  </a:cxn>
                  <a:cxn ang="T7">
                    <a:pos x="T2" y="T3"/>
                  </a:cxn>
                  <a:cxn ang="T8">
                    <a:pos x="T4" y="T5"/>
                  </a:cxn>
                </a:cxnLst>
                <a:rect l="T9" t="T10" r="T11" b="T12"/>
                <a:pathLst>
                  <a:path w="580" h="1">
                    <a:moveTo>
                      <a:pt x="0" y="0"/>
                    </a:moveTo>
                    <a:lnTo>
                      <a:pt x="579" y="0"/>
                    </a:lnTo>
                    <a:lnTo>
                      <a:pt x="580"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82" name="Freeform 190">
                <a:extLst>
                  <a:ext uri="{FF2B5EF4-FFF2-40B4-BE49-F238E27FC236}">
                    <a16:creationId xmlns:a16="http://schemas.microsoft.com/office/drawing/2014/main" id="{20503C12-91FC-421B-70FB-541BC76C20FF}"/>
                  </a:ext>
                </a:extLst>
              </p:cNvPr>
              <p:cNvSpPr>
                <a:spLocks/>
              </p:cNvSpPr>
              <p:nvPr/>
            </p:nvSpPr>
            <p:spPr bwMode="auto">
              <a:xfrm>
                <a:off x="3669" y="3698"/>
                <a:ext cx="95"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83" name="Freeform 191">
                <a:extLst>
                  <a:ext uri="{FF2B5EF4-FFF2-40B4-BE49-F238E27FC236}">
                    <a16:creationId xmlns:a16="http://schemas.microsoft.com/office/drawing/2014/main" id="{8F6FB6D2-F76D-96C6-FA3E-E514B656CB2E}"/>
                  </a:ext>
                </a:extLst>
              </p:cNvPr>
              <p:cNvSpPr>
                <a:spLocks/>
              </p:cNvSpPr>
              <p:nvPr/>
            </p:nvSpPr>
            <p:spPr bwMode="auto">
              <a:xfrm>
                <a:off x="3811" y="3698"/>
                <a:ext cx="96"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84" name="Freeform 192">
                <a:extLst>
                  <a:ext uri="{FF2B5EF4-FFF2-40B4-BE49-F238E27FC236}">
                    <a16:creationId xmlns:a16="http://schemas.microsoft.com/office/drawing/2014/main" id="{1B7BC39F-35A7-3120-5E98-B170706BCDBB}"/>
                  </a:ext>
                </a:extLst>
              </p:cNvPr>
              <p:cNvSpPr>
                <a:spLocks/>
              </p:cNvSpPr>
              <p:nvPr/>
            </p:nvSpPr>
            <p:spPr bwMode="auto">
              <a:xfrm>
                <a:off x="3955" y="3698"/>
                <a:ext cx="77" cy="1"/>
              </a:xfrm>
              <a:custGeom>
                <a:avLst/>
                <a:gdLst>
                  <a:gd name="T0" fmla="*/ 0 w 467"/>
                  <a:gd name="T1" fmla="*/ 0 h 1"/>
                  <a:gd name="T2" fmla="*/ 2 w 467"/>
                  <a:gd name="T3" fmla="*/ 0 h 1"/>
                  <a:gd name="T4" fmla="*/ 2 w 467"/>
                  <a:gd name="T5" fmla="*/ 0 h 1"/>
                  <a:gd name="T6" fmla="*/ 0 60000 65536"/>
                  <a:gd name="T7" fmla="*/ 0 60000 65536"/>
                  <a:gd name="T8" fmla="*/ 0 60000 65536"/>
                  <a:gd name="T9" fmla="*/ 0 w 467"/>
                  <a:gd name="T10" fmla="*/ 0 h 1"/>
                  <a:gd name="T11" fmla="*/ 467 w 467"/>
                  <a:gd name="T12" fmla="*/ 1 h 1"/>
                </a:gdLst>
                <a:ahLst/>
                <a:cxnLst>
                  <a:cxn ang="T6">
                    <a:pos x="T0" y="T1"/>
                  </a:cxn>
                  <a:cxn ang="T7">
                    <a:pos x="T2" y="T3"/>
                  </a:cxn>
                  <a:cxn ang="T8">
                    <a:pos x="T4" y="T5"/>
                  </a:cxn>
                </a:cxnLst>
                <a:rect l="T9" t="T10" r="T11" b="T12"/>
                <a:pathLst>
                  <a:path w="467" h="1">
                    <a:moveTo>
                      <a:pt x="0" y="0"/>
                    </a:moveTo>
                    <a:lnTo>
                      <a:pt x="465" y="0"/>
                    </a:lnTo>
                    <a:lnTo>
                      <a:pt x="467"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85" name="Freeform 193">
                <a:extLst>
                  <a:ext uri="{FF2B5EF4-FFF2-40B4-BE49-F238E27FC236}">
                    <a16:creationId xmlns:a16="http://schemas.microsoft.com/office/drawing/2014/main" id="{132BF273-9228-965E-298E-0E29FF3C8873}"/>
                  </a:ext>
                </a:extLst>
              </p:cNvPr>
              <p:cNvSpPr>
                <a:spLocks/>
              </p:cNvSpPr>
              <p:nvPr/>
            </p:nvSpPr>
            <p:spPr bwMode="auto">
              <a:xfrm>
                <a:off x="2544" y="3162"/>
                <a:ext cx="105" cy="1"/>
              </a:xfrm>
              <a:custGeom>
                <a:avLst/>
                <a:gdLst>
                  <a:gd name="T0" fmla="*/ 0 w 637"/>
                  <a:gd name="T1" fmla="*/ 0 h 1"/>
                  <a:gd name="T2" fmla="*/ 3 w 637"/>
                  <a:gd name="T3" fmla="*/ 0 h 1"/>
                  <a:gd name="T4" fmla="*/ 3 w 637"/>
                  <a:gd name="T5" fmla="*/ 0 h 1"/>
                  <a:gd name="T6" fmla="*/ 0 60000 65536"/>
                  <a:gd name="T7" fmla="*/ 0 60000 65536"/>
                  <a:gd name="T8" fmla="*/ 0 60000 65536"/>
                  <a:gd name="T9" fmla="*/ 0 w 637"/>
                  <a:gd name="T10" fmla="*/ 0 h 1"/>
                  <a:gd name="T11" fmla="*/ 637 w 637"/>
                  <a:gd name="T12" fmla="*/ 1 h 1"/>
                </a:gdLst>
                <a:ahLst/>
                <a:cxnLst>
                  <a:cxn ang="T6">
                    <a:pos x="T0" y="T1"/>
                  </a:cxn>
                  <a:cxn ang="T7">
                    <a:pos x="T2" y="T3"/>
                  </a:cxn>
                  <a:cxn ang="T8">
                    <a:pos x="T4" y="T5"/>
                  </a:cxn>
                </a:cxnLst>
                <a:rect l="T9" t="T10" r="T11" b="T12"/>
                <a:pathLst>
                  <a:path w="637" h="1">
                    <a:moveTo>
                      <a:pt x="0" y="0"/>
                    </a:moveTo>
                    <a:lnTo>
                      <a:pt x="636" y="0"/>
                    </a:lnTo>
                    <a:lnTo>
                      <a:pt x="637"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86" name="Freeform 194">
                <a:extLst>
                  <a:ext uri="{FF2B5EF4-FFF2-40B4-BE49-F238E27FC236}">
                    <a16:creationId xmlns:a16="http://schemas.microsoft.com/office/drawing/2014/main" id="{4E787636-7FC5-68DB-D5B4-AF92BE1DC250}"/>
                  </a:ext>
                </a:extLst>
              </p:cNvPr>
              <p:cNvSpPr>
                <a:spLocks/>
              </p:cNvSpPr>
              <p:nvPr/>
            </p:nvSpPr>
            <p:spPr bwMode="auto">
              <a:xfrm>
                <a:off x="2696" y="3162"/>
                <a:ext cx="95"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87" name="Freeform 195">
                <a:extLst>
                  <a:ext uri="{FF2B5EF4-FFF2-40B4-BE49-F238E27FC236}">
                    <a16:creationId xmlns:a16="http://schemas.microsoft.com/office/drawing/2014/main" id="{A2A8DEED-37BC-184A-2EFC-C70BBB4B9863}"/>
                  </a:ext>
                </a:extLst>
              </p:cNvPr>
              <p:cNvSpPr>
                <a:spLocks/>
              </p:cNvSpPr>
              <p:nvPr/>
            </p:nvSpPr>
            <p:spPr bwMode="auto">
              <a:xfrm>
                <a:off x="2838" y="3162"/>
                <a:ext cx="96"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88" name="Freeform 196">
                <a:extLst>
                  <a:ext uri="{FF2B5EF4-FFF2-40B4-BE49-F238E27FC236}">
                    <a16:creationId xmlns:a16="http://schemas.microsoft.com/office/drawing/2014/main" id="{E4987944-ABAD-7045-54FC-B2B5C700E571}"/>
                  </a:ext>
                </a:extLst>
              </p:cNvPr>
              <p:cNvSpPr>
                <a:spLocks/>
              </p:cNvSpPr>
              <p:nvPr/>
            </p:nvSpPr>
            <p:spPr bwMode="auto">
              <a:xfrm>
                <a:off x="2982" y="3162"/>
                <a:ext cx="96"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89" name="Freeform 197">
                <a:extLst>
                  <a:ext uri="{FF2B5EF4-FFF2-40B4-BE49-F238E27FC236}">
                    <a16:creationId xmlns:a16="http://schemas.microsoft.com/office/drawing/2014/main" id="{9EB92695-1616-6AF9-4BC4-C9EDE36B57F4}"/>
                  </a:ext>
                </a:extLst>
              </p:cNvPr>
              <p:cNvSpPr>
                <a:spLocks/>
              </p:cNvSpPr>
              <p:nvPr/>
            </p:nvSpPr>
            <p:spPr bwMode="auto">
              <a:xfrm>
                <a:off x="3125" y="3162"/>
                <a:ext cx="95" cy="1"/>
              </a:xfrm>
              <a:custGeom>
                <a:avLst/>
                <a:gdLst>
                  <a:gd name="T0" fmla="*/ 0 w 580"/>
                  <a:gd name="T1" fmla="*/ 0 h 1"/>
                  <a:gd name="T2" fmla="*/ 3 w 580"/>
                  <a:gd name="T3" fmla="*/ 0 h 1"/>
                  <a:gd name="T4" fmla="*/ 3 w 580"/>
                  <a:gd name="T5" fmla="*/ 0 h 1"/>
                  <a:gd name="T6" fmla="*/ 0 60000 65536"/>
                  <a:gd name="T7" fmla="*/ 0 60000 65536"/>
                  <a:gd name="T8" fmla="*/ 0 60000 65536"/>
                  <a:gd name="T9" fmla="*/ 0 w 580"/>
                  <a:gd name="T10" fmla="*/ 0 h 1"/>
                  <a:gd name="T11" fmla="*/ 580 w 580"/>
                  <a:gd name="T12" fmla="*/ 1 h 1"/>
                </a:gdLst>
                <a:ahLst/>
                <a:cxnLst>
                  <a:cxn ang="T6">
                    <a:pos x="T0" y="T1"/>
                  </a:cxn>
                  <a:cxn ang="T7">
                    <a:pos x="T2" y="T3"/>
                  </a:cxn>
                  <a:cxn ang="T8">
                    <a:pos x="T4" y="T5"/>
                  </a:cxn>
                </a:cxnLst>
                <a:rect l="T9" t="T10" r="T11" b="T12"/>
                <a:pathLst>
                  <a:path w="580" h="1">
                    <a:moveTo>
                      <a:pt x="0" y="0"/>
                    </a:moveTo>
                    <a:lnTo>
                      <a:pt x="579" y="0"/>
                    </a:lnTo>
                    <a:lnTo>
                      <a:pt x="580"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90" name="Freeform 198">
                <a:extLst>
                  <a:ext uri="{FF2B5EF4-FFF2-40B4-BE49-F238E27FC236}">
                    <a16:creationId xmlns:a16="http://schemas.microsoft.com/office/drawing/2014/main" id="{BCB8E6B6-4BAF-6637-EB8F-32BA6CCEEC8C}"/>
                  </a:ext>
                </a:extLst>
              </p:cNvPr>
              <p:cNvSpPr>
                <a:spLocks/>
              </p:cNvSpPr>
              <p:nvPr/>
            </p:nvSpPr>
            <p:spPr bwMode="auto">
              <a:xfrm>
                <a:off x="3268" y="3162"/>
                <a:ext cx="95" cy="1"/>
              </a:xfrm>
              <a:custGeom>
                <a:avLst/>
                <a:gdLst>
                  <a:gd name="T0" fmla="*/ 0 w 581"/>
                  <a:gd name="T1" fmla="*/ 0 h 1"/>
                  <a:gd name="T2" fmla="*/ 3 w 581"/>
                  <a:gd name="T3" fmla="*/ 0 h 1"/>
                  <a:gd name="T4" fmla="*/ 3 w 581"/>
                  <a:gd name="T5" fmla="*/ 0 h 1"/>
                  <a:gd name="T6" fmla="*/ 0 60000 65536"/>
                  <a:gd name="T7" fmla="*/ 0 60000 65536"/>
                  <a:gd name="T8" fmla="*/ 0 60000 65536"/>
                  <a:gd name="T9" fmla="*/ 0 w 581"/>
                  <a:gd name="T10" fmla="*/ 0 h 1"/>
                  <a:gd name="T11" fmla="*/ 581 w 581"/>
                  <a:gd name="T12" fmla="*/ 1 h 1"/>
                </a:gdLst>
                <a:ahLst/>
                <a:cxnLst>
                  <a:cxn ang="T6">
                    <a:pos x="T0" y="T1"/>
                  </a:cxn>
                  <a:cxn ang="T7">
                    <a:pos x="T2" y="T3"/>
                  </a:cxn>
                  <a:cxn ang="T8">
                    <a:pos x="T4" y="T5"/>
                  </a:cxn>
                </a:cxnLst>
                <a:rect l="T9" t="T10" r="T11" b="T12"/>
                <a:pathLst>
                  <a:path w="581" h="1">
                    <a:moveTo>
                      <a:pt x="0" y="0"/>
                    </a:moveTo>
                    <a:lnTo>
                      <a:pt x="580" y="0"/>
                    </a:lnTo>
                    <a:lnTo>
                      <a:pt x="581"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91" name="Freeform 199">
                <a:extLst>
                  <a:ext uri="{FF2B5EF4-FFF2-40B4-BE49-F238E27FC236}">
                    <a16:creationId xmlns:a16="http://schemas.microsoft.com/office/drawing/2014/main" id="{636DDEBF-ACB9-324F-F866-7D7C1C0D51DD}"/>
                  </a:ext>
                </a:extLst>
              </p:cNvPr>
              <p:cNvSpPr>
                <a:spLocks/>
              </p:cNvSpPr>
              <p:nvPr/>
            </p:nvSpPr>
            <p:spPr bwMode="auto">
              <a:xfrm>
                <a:off x="3410" y="3162"/>
                <a:ext cx="97" cy="1"/>
              </a:xfrm>
              <a:custGeom>
                <a:avLst/>
                <a:gdLst>
                  <a:gd name="T0" fmla="*/ 0 w 582"/>
                  <a:gd name="T1" fmla="*/ 0 h 1"/>
                  <a:gd name="T2" fmla="*/ 3 w 582"/>
                  <a:gd name="T3" fmla="*/ 0 h 1"/>
                  <a:gd name="T4" fmla="*/ 3 w 582"/>
                  <a:gd name="T5" fmla="*/ 0 h 1"/>
                  <a:gd name="T6" fmla="*/ 0 60000 65536"/>
                  <a:gd name="T7" fmla="*/ 0 60000 65536"/>
                  <a:gd name="T8" fmla="*/ 0 60000 65536"/>
                  <a:gd name="T9" fmla="*/ 0 w 582"/>
                  <a:gd name="T10" fmla="*/ 0 h 1"/>
                  <a:gd name="T11" fmla="*/ 582 w 582"/>
                  <a:gd name="T12" fmla="*/ 1 h 1"/>
                </a:gdLst>
                <a:ahLst/>
                <a:cxnLst>
                  <a:cxn ang="T6">
                    <a:pos x="T0" y="T1"/>
                  </a:cxn>
                  <a:cxn ang="T7">
                    <a:pos x="T2" y="T3"/>
                  </a:cxn>
                  <a:cxn ang="T8">
                    <a:pos x="T4" y="T5"/>
                  </a:cxn>
                </a:cxnLst>
                <a:rect l="T9" t="T10" r="T11" b="T12"/>
                <a:pathLst>
                  <a:path w="582" h="1">
                    <a:moveTo>
                      <a:pt x="0" y="0"/>
                    </a:moveTo>
                    <a:lnTo>
                      <a:pt x="581" y="0"/>
                    </a:lnTo>
                    <a:lnTo>
                      <a:pt x="582"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92" name="Freeform 200">
                <a:extLst>
                  <a:ext uri="{FF2B5EF4-FFF2-40B4-BE49-F238E27FC236}">
                    <a16:creationId xmlns:a16="http://schemas.microsoft.com/office/drawing/2014/main" id="{DE29DC7F-1464-FDEA-6B94-EB40245F840B}"/>
                  </a:ext>
                </a:extLst>
              </p:cNvPr>
              <p:cNvSpPr>
                <a:spLocks/>
              </p:cNvSpPr>
              <p:nvPr/>
            </p:nvSpPr>
            <p:spPr bwMode="auto">
              <a:xfrm>
                <a:off x="3554" y="3162"/>
                <a:ext cx="105" cy="1"/>
              </a:xfrm>
              <a:custGeom>
                <a:avLst/>
                <a:gdLst>
                  <a:gd name="T0" fmla="*/ 0 w 637"/>
                  <a:gd name="T1" fmla="*/ 0 h 1"/>
                  <a:gd name="T2" fmla="*/ 3 w 637"/>
                  <a:gd name="T3" fmla="*/ 0 h 1"/>
                  <a:gd name="T4" fmla="*/ 3 w 637"/>
                  <a:gd name="T5" fmla="*/ 0 h 1"/>
                  <a:gd name="T6" fmla="*/ 0 60000 65536"/>
                  <a:gd name="T7" fmla="*/ 0 60000 65536"/>
                  <a:gd name="T8" fmla="*/ 0 60000 65536"/>
                  <a:gd name="T9" fmla="*/ 0 w 637"/>
                  <a:gd name="T10" fmla="*/ 0 h 1"/>
                  <a:gd name="T11" fmla="*/ 637 w 637"/>
                  <a:gd name="T12" fmla="*/ 1 h 1"/>
                </a:gdLst>
                <a:ahLst/>
                <a:cxnLst>
                  <a:cxn ang="T6">
                    <a:pos x="T0" y="T1"/>
                  </a:cxn>
                  <a:cxn ang="T7">
                    <a:pos x="T2" y="T3"/>
                  </a:cxn>
                  <a:cxn ang="T8">
                    <a:pos x="T4" y="T5"/>
                  </a:cxn>
                </a:cxnLst>
                <a:rect l="T9" t="T10" r="T11" b="T12"/>
                <a:pathLst>
                  <a:path w="637" h="1">
                    <a:moveTo>
                      <a:pt x="0" y="0"/>
                    </a:moveTo>
                    <a:lnTo>
                      <a:pt x="636" y="0"/>
                    </a:lnTo>
                    <a:lnTo>
                      <a:pt x="637" y="0"/>
                    </a:lnTo>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993" name="Rectangle 201">
                <a:extLst>
                  <a:ext uri="{FF2B5EF4-FFF2-40B4-BE49-F238E27FC236}">
                    <a16:creationId xmlns:a16="http://schemas.microsoft.com/office/drawing/2014/main" id="{EB69274F-43F2-7AEC-4F8F-5CCE86D378AB}"/>
                  </a:ext>
                </a:extLst>
              </p:cNvPr>
              <p:cNvSpPr>
                <a:spLocks noChangeArrowheads="1"/>
              </p:cNvSpPr>
              <p:nvPr/>
            </p:nvSpPr>
            <p:spPr bwMode="auto">
              <a:xfrm>
                <a:off x="2863" y="3713"/>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1486</a:t>
                </a:r>
                <a:endParaRPr kumimoji="1" lang="zh-CN" altLang="en-US" sz="1400">
                  <a:solidFill>
                    <a:srgbClr val="000066"/>
                  </a:solidFill>
                  <a:latin typeface="ItalicT" panose="00000400000000000000" pitchFamily="2" charset="0"/>
                  <a:ea typeface="宋体" panose="02010600030101010101" pitchFamily="2" charset="-122"/>
                </a:endParaRPr>
              </a:p>
            </p:txBody>
          </p:sp>
          <p:sp>
            <p:nvSpPr>
              <p:cNvPr id="36994" name="Rectangle 202">
                <a:extLst>
                  <a:ext uri="{FF2B5EF4-FFF2-40B4-BE49-F238E27FC236}">
                    <a16:creationId xmlns:a16="http://schemas.microsoft.com/office/drawing/2014/main" id="{B5DFDB0D-3285-5C55-736F-F35E7457D7B0}"/>
                  </a:ext>
                </a:extLst>
              </p:cNvPr>
              <p:cNvSpPr>
                <a:spLocks noChangeArrowheads="1"/>
              </p:cNvSpPr>
              <p:nvPr/>
            </p:nvSpPr>
            <p:spPr bwMode="auto">
              <a:xfrm>
                <a:off x="3238" y="3714"/>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1783</a:t>
                </a:r>
                <a:endParaRPr kumimoji="1" lang="zh-CN" altLang="en-US" sz="1400">
                  <a:solidFill>
                    <a:srgbClr val="000066"/>
                  </a:solidFill>
                  <a:latin typeface="ItalicT" panose="00000400000000000000" pitchFamily="2" charset="0"/>
                  <a:ea typeface="宋体" panose="02010600030101010101" pitchFamily="2" charset="-122"/>
                </a:endParaRPr>
              </a:p>
            </p:txBody>
          </p:sp>
          <p:sp>
            <p:nvSpPr>
              <p:cNvPr id="36995" name="Rectangle 203">
                <a:extLst>
                  <a:ext uri="{FF2B5EF4-FFF2-40B4-BE49-F238E27FC236}">
                    <a16:creationId xmlns:a16="http://schemas.microsoft.com/office/drawing/2014/main" id="{2901FE0B-68DC-9735-8432-23E165BF26E5}"/>
                  </a:ext>
                </a:extLst>
              </p:cNvPr>
              <p:cNvSpPr>
                <a:spLocks noChangeArrowheads="1"/>
              </p:cNvSpPr>
              <p:nvPr/>
            </p:nvSpPr>
            <p:spPr bwMode="auto">
              <a:xfrm>
                <a:off x="3605" y="3714"/>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2080</a:t>
                </a:r>
              </a:p>
            </p:txBody>
          </p:sp>
          <p:sp>
            <p:nvSpPr>
              <p:cNvPr id="36996" name="Rectangle 204">
                <a:extLst>
                  <a:ext uri="{FF2B5EF4-FFF2-40B4-BE49-F238E27FC236}">
                    <a16:creationId xmlns:a16="http://schemas.microsoft.com/office/drawing/2014/main" id="{E29F5D48-87C0-36A1-A54A-9BCD369A6C86}"/>
                  </a:ext>
                </a:extLst>
              </p:cNvPr>
              <p:cNvSpPr>
                <a:spLocks noChangeArrowheads="1"/>
              </p:cNvSpPr>
              <p:nvPr/>
            </p:nvSpPr>
            <p:spPr bwMode="auto">
              <a:xfrm>
                <a:off x="3980" y="3714"/>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zh-CN" altLang="en-US">
                    <a:solidFill>
                      <a:srgbClr val="000066"/>
                    </a:solidFill>
                    <a:latin typeface="Times New Roman" panose="02020603050405020304" pitchFamily="18" charset="0"/>
                    <a:ea typeface="宋体" panose="02010600030101010101" pitchFamily="2" charset="-122"/>
                  </a:rPr>
                  <a:t>2378</a:t>
                </a:r>
                <a:endParaRPr kumimoji="1" lang="zh-CN" altLang="en-US" sz="1400">
                  <a:solidFill>
                    <a:srgbClr val="000066"/>
                  </a:solidFill>
                  <a:latin typeface="ItalicT" panose="00000400000000000000" pitchFamily="2" charset="0"/>
                  <a:ea typeface="宋体" panose="02010600030101010101" pitchFamily="2" charset="-122"/>
                </a:endParaRPr>
              </a:p>
            </p:txBody>
          </p:sp>
        </p:grpSp>
      </p:grpSp>
    </p:spTree>
    <p:extLst>
      <p:ext uri="{BB962C8B-B14F-4D97-AF65-F5344CB8AC3E}">
        <p14:creationId xmlns:p14="http://schemas.microsoft.com/office/powerpoint/2010/main" val="280017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4F3ACBA-CB37-7D4F-D42A-E92ABBA794A8}"/>
              </a:ext>
            </a:extLst>
          </p:cNvPr>
          <p:cNvSpPr>
            <a:spLocks noChangeArrowheads="1"/>
          </p:cNvSpPr>
          <p:nvPr/>
        </p:nvSpPr>
        <p:spPr bwMode="auto">
          <a:xfrm>
            <a:off x="3575050" y="836613"/>
            <a:ext cx="489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zh-CN" sz="2400">
                <a:latin typeface="宋体" panose="02010600030101010101" pitchFamily="2" charset="-122"/>
                <a:ea typeface="宋体" panose="02010600030101010101" pitchFamily="2" charset="-122"/>
              </a:rPr>
              <a:t>2.</a:t>
            </a:r>
            <a:r>
              <a:rPr kumimoji="1" lang="zh-CN" altLang="en-US" sz="2400">
                <a:latin typeface="宋体" panose="02010600030101010101" pitchFamily="2" charset="-122"/>
                <a:ea typeface="宋体" panose="02010600030101010101" pitchFamily="2" charset="-122"/>
              </a:rPr>
              <a:t>图框格式</a:t>
            </a:r>
          </a:p>
        </p:txBody>
      </p:sp>
      <p:sp>
        <p:nvSpPr>
          <p:cNvPr id="5" name="Rectangle 7">
            <a:extLst>
              <a:ext uri="{FF2B5EF4-FFF2-40B4-BE49-F238E27FC236}">
                <a16:creationId xmlns:a16="http://schemas.microsoft.com/office/drawing/2014/main" id="{F7454E01-4FA6-E014-2F97-7F67151C6758}"/>
              </a:ext>
            </a:extLst>
          </p:cNvPr>
          <p:cNvSpPr>
            <a:spLocks noChangeArrowheads="1"/>
          </p:cNvSpPr>
          <p:nvPr/>
        </p:nvSpPr>
        <p:spPr bwMode="auto">
          <a:xfrm>
            <a:off x="4872039" y="5661025"/>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zh-CN" altLang="en-US" sz="2400" b="1">
                <a:solidFill>
                  <a:srgbClr val="FF0000"/>
                </a:solidFill>
                <a:ea typeface="楷体_GB2312" pitchFamily="49" charset="-122"/>
              </a:rPr>
              <a:t>留装订边的图框格式</a:t>
            </a:r>
          </a:p>
        </p:txBody>
      </p:sp>
      <p:grpSp>
        <p:nvGrpSpPr>
          <p:cNvPr id="6" name="Group 8">
            <a:extLst>
              <a:ext uri="{FF2B5EF4-FFF2-40B4-BE49-F238E27FC236}">
                <a16:creationId xmlns:a16="http://schemas.microsoft.com/office/drawing/2014/main" id="{791AC415-E13C-A293-A94D-FCCE1E1CD185}"/>
              </a:ext>
            </a:extLst>
          </p:cNvPr>
          <p:cNvGrpSpPr>
            <a:grpSpLocks/>
          </p:cNvGrpSpPr>
          <p:nvPr/>
        </p:nvGrpSpPr>
        <p:grpSpPr bwMode="auto">
          <a:xfrm>
            <a:off x="1720850" y="1301750"/>
            <a:ext cx="5638800" cy="4756150"/>
            <a:chOff x="124" y="820"/>
            <a:chExt cx="3552" cy="2996"/>
          </a:xfrm>
        </p:grpSpPr>
        <p:sp>
          <p:nvSpPr>
            <p:cNvPr id="7" name="Text Box 9">
              <a:extLst>
                <a:ext uri="{FF2B5EF4-FFF2-40B4-BE49-F238E27FC236}">
                  <a16:creationId xmlns:a16="http://schemas.microsoft.com/office/drawing/2014/main" id="{49666404-12A0-3E95-5C34-B363AA4D2CAF}"/>
                </a:ext>
              </a:extLst>
            </p:cNvPr>
            <p:cNvSpPr txBox="1">
              <a:spLocks noChangeArrowheads="1"/>
            </p:cNvSpPr>
            <p:nvPr/>
          </p:nvSpPr>
          <p:spPr bwMode="auto">
            <a:xfrm rot="-5400000">
              <a:off x="1209" y="887"/>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zh-CN" altLang="en-US" sz="2000" b="1" i="1">
                  <a:latin typeface="Times New Roman" panose="02020603050405020304" pitchFamily="18" charset="0"/>
                  <a:ea typeface="宋体" panose="02010600030101010101" pitchFamily="2" charset="-122"/>
                </a:rPr>
                <a:t>  </a:t>
              </a:r>
              <a:r>
                <a:rPr kumimoji="1" lang="en-US" altLang="zh-CN" sz="2000" b="1" i="1">
                  <a:latin typeface="Times New Roman" panose="02020603050405020304" pitchFamily="18" charset="0"/>
                  <a:ea typeface="宋体" panose="02010600030101010101" pitchFamily="2" charset="-122"/>
                </a:rPr>
                <a:t>c</a:t>
              </a:r>
            </a:p>
          </p:txBody>
        </p:sp>
        <p:sp>
          <p:nvSpPr>
            <p:cNvPr id="8" name="Line 10">
              <a:extLst>
                <a:ext uri="{FF2B5EF4-FFF2-40B4-BE49-F238E27FC236}">
                  <a16:creationId xmlns:a16="http://schemas.microsoft.com/office/drawing/2014/main" id="{17448B18-E607-D4B0-796A-D844206D6AE6}"/>
                </a:ext>
              </a:extLst>
            </p:cNvPr>
            <p:cNvSpPr>
              <a:spLocks noChangeShapeType="1"/>
            </p:cNvSpPr>
            <p:nvPr/>
          </p:nvSpPr>
          <p:spPr bwMode="auto">
            <a:xfrm>
              <a:off x="3100" y="309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9" name="Line 11">
              <a:extLst>
                <a:ext uri="{FF2B5EF4-FFF2-40B4-BE49-F238E27FC236}">
                  <a16:creationId xmlns:a16="http://schemas.microsoft.com/office/drawing/2014/main" id="{151D7B24-0E72-ECAB-19DF-B236DB363162}"/>
                </a:ext>
              </a:extLst>
            </p:cNvPr>
            <p:cNvSpPr>
              <a:spLocks noChangeShapeType="1"/>
            </p:cNvSpPr>
            <p:nvPr/>
          </p:nvSpPr>
          <p:spPr bwMode="auto">
            <a:xfrm>
              <a:off x="3100" y="1080"/>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0" name="Rectangle 12">
              <a:extLst>
                <a:ext uri="{FF2B5EF4-FFF2-40B4-BE49-F238E27FC236}">
                  <a16:creationId xmlns:a16="http://schemas.microsoft.com/office/drawing/2014/main" id="{726A1A7F-EEF8-4EAF-3CE5-9D8CD030F9DB}"/>
                </a:ext>
              </a:extLst>
            </p:cNvPr>
            <p:cNvSpPr>
              <a:spLocks noChangeArrowheads="1"/>
            </p:cNvSpPr>
            <p:nvPr/>
          </p:nvSpPr>
          <p:spPr bwMode="auto">
            <a:xfrm>
              <a:off x="268" y="1080"/>
              <a:ext cx="2976" cy="2016"/>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1" name="Rectangle 13">
              <a:extLst>
                <a:ext uri="{FF2B5EF4-FFF2-40B4-BE49-F238E27FC236}">
                  <a16:creationId xmlns:a16="http://schemas.microsoft.com/office/drawing/2014/main" id="{8E8C51DD-AECC-7236-CDF3-F22BFACC56FE}"/>
                </a:ext>
              </a:extLst>
            </p:cNvPr>
            <p:cNvSpPr>
              <a:spLocks noChangeArrowheads="1"/>
            </p:cNvSpPr>
            <p:nvPr/>
          </p:nvSpPr>
          <p:spPr bwMode="auto">
            <a:xfrm>
              <a:off x="508" y="1176"/>
              <a:ext cx="2640" cy="1824"/>
            </a:xfrm>
            <a:prstGeom prst="rect">
              <a:avLst/>
            </a:prstGeom>
            <a:solidFill>
              <a:schemeClr val="bg1"/>
            </a:solidFill>
            <a:ln w="571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2" name="Rectangle 14">
              <a:extLst>
                <a:ext uri="{FF2B5EF4-FFF2-40B4-BE49-F238E27FC236}">
                  <a16:creationId xmlns:a16="http://schemas.microsoft.com/office/drawing/2014/main" id="{5492C3F5-2789-F0D6-54B0-0858BCC9A694}"/>
                </a:ext>
              </a:extLst>
            </p:cNvPr>
            <p:cNvSpPr>
              <a:spLocks noChangeArrowheads="1"/>
            </p:cNvSpPr>
            <p:nvPr/>
          </p:nvSpPr>
          <p:spPr bwMode="auto">
            <a:xfrm>
              <a:off x="2044" y="2664"/>
              <a:ext cx="1104" cy="336"/>
            </a:xfrm>
            <a:prstGeom prst="rect">
              <a:avLst/>
            </a:prstGeom>
            <a:solidFill>
              <a:srgbClr val="FFCC99"/>
            </a:solidFill>
            <a:ln w="571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kumimoji="1" lang="zh-CN" altLang="en-US" sz="3200" b="1">
                <a:latin typeface="Times New Roman" panose="02020603050405020304" pitchFamily="18" charset="0"/>
                <a:ea typeface="宋体" panose="02010600030101010101" pitchFamily="2" charset="-122"/>
              </a:endParaRPr>
            </a:p>
          </p:txBody>
        </p:sp>
        <p:sp>
          <p:nvSpPr>
            <p:cNvPr id="13" name="Line 15">
              <a:extLst>
                <a:ext uri="{FF2B5EF4-FFF2-40B4-BE49-F238E27FC236}">
                  <a16:creationId xmlns:a16="http://schemas.microsoft.com/office/drawing/2014/main" id="{D375B149-9C42-4413-8A66-F822D5125C75}"/>
                </a:ext>
              </a:extLst>
            </p:cNvPr>
            <p:cNvSpPr>
              <a:spLocks noChangeShapeType="1"/>
            </p:cNvSpPr>
            <p:nvPr/>
          </p:nvSpPr>
          <p:spPr bwMode="auto">
            <a:xfrm>
              <a:off x="508" y="1224"/>
              <a:ext cx="0" cy="172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 name="Text Box 16">
              <a:extLst>
                <a:ext uri="{FF2B5EF4-FFF2-40B4-BE49-F238E27FC236}">
                  <a16:creationId xmlns:a16="http://schemas.microsoft.com/office/drawing/2014/main" id="{F21AF618-7D5B-6A6F-8DDD-E1709E5DAE37}"/>
                </a:ext>
              </a:extLst>
            </p:cNvPr>
            <p:cNvSpPr txBox="1">
              <a:spLocks noChangeArrowheads="1"/>
            </p:cNvSpPr>
            <p:nvPr/>
          </p:nvSpPr>
          <p:spPr bwMode="auto">
            <a:xfrm>
              <a:off x="1362" y="3451"/>
              <a:ext cx="39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kumimoji="1" lang="zh-CN" altLang="en-US" sz="3200" b="1">
                  <a:latin typeface="Times New Roman" panose="02020603050405020304" pitchFamily="18" charset="0"/>
                  <a:ea typeface="楷体_GB2312" pitchFamily="49" charset="-122"/>
                </a:rPr>
                <a:t>(</a:t>
              </a:r>
              <a:r>
                <a:rPr kumimoji="1" lang="en-US" altLang="zh-CN" sz="2800" b="1" i="1">
                  <a:latin typeface="Times New Roman" panose="02020603050405020304" pitchFamily="18" charset="0"/>
                  <a:ea typeface="楷体_GB2312" pitchFamily="49" charset="-122"/>
                </a:rPr>
                <a:t>a</a:t>
              </a:r>
              <a:r>
                <a:rPr kumimoji="1" lang="en-US" altLang="zh-CN" sz="3200" b="1">
                  <a:latin typeface="Times New Roman" panose="02020603050405020304" pitchFamily="18" charset="0"/>
                  <a:ea typeface="楷体_GB2312" pitchFamily="49" charset="-122"/>
                </a:rPr>
                <a:t>)</a:t>
              </a:r>
              <a:endParaRPr kumimoji="1" lang="en-US" altLang="zh-CN" sz="3200" b="1">
                <a:latin typeface="楷体_GB2312" pitchFamily="49" charset="-122"/>
                <a:ea typeface="楷体_GB2312" pitchFamily="49" charset="-122"/>
              </a:endParaRPr>
            </a:p>
          </p:txBody>
        </p:sp>
        <p:sp>
          <p:nvSpPr>
            <p:cNvPr id="15" name="Line 17">
              <a:extLst>
                <a:ext uri="{FF2B5EF4-FFF2-40B4-BE49-F238E27FC236}">
                  <a16:creationId xmlns:a16="http://schemas.microsoft.com/office/drawing/2014/main" id="{B9929900-B6A5-36C2-4D70-0D9982D0EED5}"/>
                </a:ext>
              </a:extLst>
            </p:cNvPr>
            <p:cNvSpPr>
              <a:spLocks noChangeShapeType="1"/>
            </p:cNvSpPr>
            <p:nvPr/>
          </p:nvSpPr>
          <p:spPr bwMode="auto">
            <a:xfrm flipV="1">
              <a:off x="1516" y="1176"/>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 name="Line 18">
              <a:extLst>
                <a:ext uri="{FF2B5EF4-FFF2-40B4-BE49-F238E27FC236}">
                  <a16:creationId xmlns:a16="http://schemas.microsoft.com/office/drawing/2014/main" id="{F4A641B1-5D1C-403F-5E3A-7387A5B576EF}"/>
                </a:ext>
              </a:extLst>
            </p:cNvPr>
            <p:cNvSpPr>
              <a:spLocks noChangeShapeType="1"/>
            </p:cNvSpPr>
            <p:nvPr/>
          </p:nvSpPr>
          <p:spPr bwMode="auto">
            <a:xfrm>
              <a:off x="2908" y="2088"/>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7" name="Line 19">
              <a:extLst>
                <a:ext uri="{FF2B5EF4-FFF2-40B4-BE49-F238E27FC236}">
                  <a16:creationId xmlns:a16="http://schemas.microsoft.com/office/drawing/2014/main" id="{B38273A0-1AE0-0675-16D0-09EB3790E748}"/>
                </a:ext>
              </a:extLst>
            </p:cNvPr>
            <p:cNvSpPr>
              <a:spLocks noChangeShapeType="1"/>
            </p:cNvSpPr>
            <p:nvPr/>
          </p:nvSpPr>
          <p:spPr bwMode="auto">
            <a:xfrm flipH="1">
              <a:off x="3244" y="2088"/>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8" name="Line 20">
              <a:extLst>
                <a:ext uri="{FF2B5EF4-FFF2-40B4-BE49-F238E27FC236}">
                  <a16:creationId xmlns:a16="http://schemas.microsoft.com/office/drawing/2014/main" id="{B65CBE80-7D9D-AFD1-D3C0-468AE8D55C86}"/>
                </a:ext>
              </a:extLst>
            </p:cNvPr>
            <p:cNvSpPr>
              <a:spLocks noChangeShapeType="1"/>
            </p:cNvSpPr>
            <p:nvPr/>
          </p:nvSpPr>
          <p:spPr bwMode="auto">
            <a:xfrm>
              <a:off x="1708" y="2856"/>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19" name="Line 21">
              <a:extLst>
                <a:ext uri="{FF2B5EF4-FFF2-40B4-BE49-F238E27FC236}">
                  <a16:creationId xmlns:a16="http://schemas.microsoft.com/office/drawing/2014/main" id="{1A519440-4610-0A09-D845-348FD65295D1}"/>
                </a:ext>
              </a:extLst>
            </p:cNvPr>
            <p:cNvSpPr>
              <a:spLocks noChangeShapeType="1"/>
            </p:cNvSpPr>
            <p:nvPr/>
          </p:nvSpPr>
          <p:spPr bwMode="auto">
            <a:xfrm flipV="1">
              <a:off x="1708" y="3096"/>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20" name="Line 22">
              <a:extLst>
                <a:ext uri="{FF2B5EF4-FFF2-40B4-BE49-F238E27FC236}">
                  <a16:creationId xmlns:a16="http://schemas.microsoft.com/office/drawing/2014/main" id="{D681CD65-9F87-AA1A-8E86-E2EDD951323E}"/>
                </a:ext>
              </a:extLst>
            </p:cNvPr>
            <p:cNvSpPr>
              <a:spLocks noChangeShapeType="1"/>
            </p:cNvSpPr>
            <p:nvPr/>
          </p:nvSpPr>
          <p:spPr bwMode="auto">
            <a:xfrm>
              <a:off x="124" y="2280"/>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21" name="Line 23">
              <a:extLst>
                <a:ext uri="{FF2B5EF4-FFF2-40B4-BE49-F238E27FC236}">
                  <a16:creationId xmlns:a16="http://schemas.microsoft.com/office/drawing/2014/main" id="{66883563-EF73-76E5-FF80-1E35356F181F}"/>
                </a:ext>
              </a:extLst>
            </p:cNvPr>
            <p:cNvSpPr>
              <a:spLocks noChangeShapeType="1"/>
            </p:cNvSpPr>
            <p:nvPr/>
          </p:nvSpPr>
          <p:spPr bwMode="auto">
            <a:xfrm flipH="1">
              <a:off x="508" y="2280"/>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22" name="Line 24">
              <a:extLst>
                <a:ext uri="{FF2B5EF4-FFF2-40B4-BE49-F238E27FC236}">
                  <a16:creationId xmlns:a16="http://schemas.microsoft.com/office/drawing/2014/main" id="{0A17B2CC-AC1A-E032-D8C7-351FC91FAA16}"/>
                </a:ext>
              </a:extLst>
            </p:cNvPr>
            <p:cNvSpPr>
              <a:spLocks noChangeShapeType="1"/>
            </p:cNvSpPr>
            <p:nvPr/>
          </p:nvSpPr>
          <p:spPr bwMode="auto">
            <a:xfrm>
              <a:off x="268" y="2952"/>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23" name="Line 25">
              <a:extLst>
                <a:ext uri="{FF2B5EF4-FFF2-40B4-BE49-F238E27FC236}">
                  <a16:creationId xmlns:a16="http://schemas.microsoft.com/office/drawing/2014/main" id="{6C085D84-32E7-4CE1-8FD1-7FF42C228DD1}"/>
                </a:ext>
              </a:extLst>
            </p:cNvPr>
            <p:cNvSpPr>
              <a:spLocks noChangeShapeType="1"/>
            </p:cNvSpPr>
            <p:nvPr/>
          </p:nvSpPr>
          <p:spPr bwMode="auto">
            <a:xfrm>
              <a:off x="3244" y="2952"/>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24" name="Line 26">
              <a:extLst>
                <a:ext uri="{FF2B5EF4-FFF2-40B4-BE49-F238E27FC236}">
                  <a16:creationId xmlns:a16="http://schemas.microsoft.com/office/drawing/2014/main" id="{8614C286-C891-C08F-32E6-1B23062BC847}"/>
                </a:ext>
              </a:extLst>
            </p:cNvPr>
            <p:cNvSpPr>
              <a:spLocks noChangeShapeType="1"/>
            </p:cNvSpPr>
            <p:nvPr/>
          </p:nvSpPr>
          <p:spPr bwMode="auto">
            <a:xfrm>
              <a:off x="268" y="3336"/>
              <a:ext cx="297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5" name="Text Box 27">
              <a:extLst>
                <a:ext uri="{FF2B5EF4-FFF2-40B4-BE49-F238E27FC236}">
                  <a16:creationId xmlns:a16="http://schemas.microsoft.com/office/drawing/2014/main" id="{91B30AC4-1310-A527-5634-1EF16D97C123}"/>
                </a:ext>
              </a:extLst>
            </p:cNvPr>
            <p:cNvSpPr txBox="1">
              <a:spLocks noChangeArrowheads="1"/>
            </p:cNvSpPr>
            <p:nvPr/>
          </p:nvSpPr>
          <p:spPr bwMode="auto">
            <a:xfrm>
              <a:off x="1948" y="309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en-US" altLang="zh-CN" sz="2400" b="1" i="1">
                  <a:latin typeface="Times New Roman" panose="02020603050405020304" pitchFamily="18" charset="0"/>
                  <a:ea typeface="宋体" panose="02010600030101010101" pitchFamily="2" charset="-122"/>
                </a:rPr>
                <a:t>L</a:t>
              </a:r>
            </a:p>
          </p:txBody>
        </p:sp>
        <p:sp>
          <p:nvSpPr>
            <p:cNvPr id="26" name="Line 28">
              <a:extLst>
                <a:ext uri="{FF2B5EF4-FFF2-40B4-BE49-F238E27FC236}">
                  <a16:creationId xmlns:a16="http://schemas.microsoft.com/office/drawing/2014/main" id="{B1D807A5-1B3A-B099-A389-2EDAEF7813E0}"/>
                </a:ext>
              </a:extLst>
            </p:cNvPr>
            <p:cNvSpPr>
              <a:spLocks noChangeShapeType="1"/>
            </p:cNvSpPr>
            <p:nvPr/>
          </p:nvSpPr>
          <p:spPr bwMode="auto">
            <a:xfrm>
              <a:off x="3532" y="1080"/>
              <a:ext cx="0" cy="201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27" name="Text Box 29">
              <a:extLst>
                <a:ext uri="{FF2B5EF4-FFF2-40B4-BE49-F238E27FC236}">
                  <a16:creationId xmlns:a16="http://schemas.microsoft.com/office/drawing/2014/main" id="{91266D3D-EBBF-94B1-07A0-0DD7D7E5BA52}"/>
                </a:ext>
              </a:extLst>
            </p:cNvPr>
            <p:cNvSpPr txBox="1">
              <a:spLocks noChangeArrowheads="1"/>
            </p:cNvSpPr>
            <p:nvPr/>
          </p:nvSpPr>
          <p:spPr bwMode="auto">
            <a:xfrm rot="-5400000">
              <a:off x="3268" y="1680"/>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en-US" altLang="zh-CN" sz="2400" b="1" i="1">
                  <a:latin typeface="Times New Roman" panose="02020603050405020304" pitchFamily="18" charset="0"/>
                  <a:ea typeface="宋体" panose="02010600030101010101" pitchFamily="2" charset="-122"/>
                </a:rPr>
                <a:t>B</a:t>
              </a:r>
            </a:p>
          </p:txBody>
        </p:sp>
        <p:sp>
          <p:nvSpPr>
            <p:cNvPr id="28" name="Text Box 30">
              <a:extLst>
                <a:ext uri="{FF2B5EF4-FFF2-40B4-BE49-F238E27FC236}">
                  <a16:creationId xmlns:a16="http://schemas.microsoft.com/office/drawing/2014/main" id="{5CA41C6F-675A-2778-491B-DD308A049BA6}"/>
                </a:ext>
              </a:extLst>
            </p:cNvPr>
            <p:cNvSpPr txBox="1">
              <a:spLocks noChangeArrowheads="1"/>
            </p:cNvSpPr>
            <p:nvPr/>
          </p:nvSpPr>
          <p:spPr bwMode="auto">
            <a:xfrm>
              <a:off x="2860" y="188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en-US" altLang="zh-CN" sz="2000" b="1" i="1">
                  <a:latin typeface="Times New Roman" panose="02020603050405020304" pitchFamily="18" charset="0"/>
                  <a:ea typeface="宋体" panose="02010600030101010101" pitchFamily="2" charset="-122"/>
                </a:rPr>
                <a:t>c</a:t>
              </a:r>
            </a:p>
          </p:txBody>
        </p:sp>
        <p:sp>
          <p:nvSpPr>
            <p:cNvPr id="29" name="Text Box 31">
              <a:extLst>
                <a:ext uri="{FF2B5EF4-FFF2-40B4-BE49-F238E27FC236}">
                  <a16:creationId xmlns:a16="http://schemas.microsoft.com/office/drawing/2014/main" id="{7CF0114A-F5A6-E303-5F29-919958D017DE}"/>
                </a:ext>
              </a:extLst>
            </p:cNvPr>
            <p:cNvSpPr txBox="1">
              <a:spLocks noChangeArrowheads="1"/>
            </p:cNvSpPr>
            <p:nvPr/>
          </p:nvSpPr>
          <p:spPr bwMode="auto">
            <a:xfrm rot="-5400000">
              <a:off x="1401" y="2731"/>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zh-CN" altLang="en-US" sz="2000" b="1" i="1">
                  <a:latin typeface="Times New Roman" panose="02020603050405020304" pitchFamily="18" charset="0"/>
                  <a:ea typeface="宋体" panose="02010600030101010101" pitchFamily="2" charset="-122"/>
                </a:rPr>
                <a:t>  </a:t>
              </a:r>
              <a:r>
                <a:rPr kumimoji="1" lang="en-US" altLang="zh-CN" sz="2000" b="1" i="1">
                  <a:latin typeface="Times New Roman" panose="02020603050405020304" pitchFamily="18" charset="0"/>
                  <a:ea typeface="宋体" panose="02010600030101010101" pitchFamily="2" charset="-122"/>
                </a:rPr>
                <a:t>c</a:t>
              </a:r>
            </a:p>
          </p:txBody>
        </p:sp>
        <p:sp>
          <p:nvSpPr>
            <p:cNvPr id="30" name="Text Box 32">
              <a:extLst>
                <a:ext uri="{FF2B5EF4-FFF2-40B4-BE49-F238E27FC236}">
                  <a16:creationId xmlns:a16="http://schemas.microsoft.com/office/drawing/2014/main" id="{459CD526-AB73-8964-1F8B-11E43F582DBD}"/>
                </a:ext>
              </a:extLst>
            </p:cNvPr>
            <p:cNvSpPr txBox="1">
              <a:spLocks noChangeArrowheads="1"/>
            </p:cNvSpPr>
            <p:nvPr/>
          </p:nvSpPr>
          <p:spPr bwMode="auto">
            <a:xfrm>
              <a:off x="268" y="213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zh-CN" altLang="en-US" sz="2000" b="1" i="1">
                  <a:latin typeface="Times New Roman" panose="02020603050405020304" pitchFamily="18" charset="0"/>
                  <a:ea typeface="宋体" panose="02010600030101010101" pitchFamily="2" charset="-122"/>
                </a:rPr>
                <a:t> </a:t>
              </a:r>
              <a:r>
                <a:rPr kumimoji="1" lang="en-US" altLang="zh-CN" sz="2000" b="1" i="1">
                  <a:latin typeface="Times New Roman" panose="02020603050405020304" pitchFamily="18" charset="0"/>
                  <a:ea typeface="宋体" panose="02010600030101010101" pitchFamily="2" charset="-122"/>
                </a:rPr>
                <a:t>a</a:t>
              </a:r>
            </a:p>
          </p:txBody>
        </p:sp>
        <p:sp>
          <p:nvSpPr>
            <p:cNvPr id="31" name="AutoShape 33">
              <a:extLst>
                <a:ext uri="{FF2B5EF4-FFF2-40B4-BE49-F238E27FC236}">
                  <a16:creationId xmlns:a16="http://schemas.microsoft.com/office/drawing/2014/main" id="{371AD592-B53D-EA00-B669-53C8BC21B58B}"/>
                </a:ext>
              </a:extLst>
            </p:cNvPr>
            <p:cNvSpPr>
              <a:spLocks noChangeArrowheads="1"/>
            </p:cNvSpPr>
            <p:nvPr/>
          </p:nvSpPr>
          <p:spPr bwMode="auto">
            <a:xfrm flipH="1">
              <a:off x="2064" y="2205"/>
              <a:ext cx="793" cy="317"/>
            </a:xfrm>
            <a:prstGeom prst="wedgeRoundRectCallout">
              <a:avLst>
                <a:gd name="adj1" fmla="val -25032"/>
                <a:gd name="adj2" fmla="val 119713"/>
                <a:gd name="adj3" fmla="val 16667"/>
              </a:avLst>
            </a:prstGeom>
            <a:solidFill>
              <a:srgbClr val="FFFF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zh-CN" altLang="en-US" b="1">
                  <a:latin typeface="楷体_GB2312" pitchFamily="49" charset="-122"/>
                  <a:ea typeface="楷体_GB2312" pitchFamily="49" charset="-122"/>
                </a:rPr>
                <a:t>标 题 栏</a:t>
              </a:r>
            </a:p>
          </p:txBody>
        </p:sp>
        <p:sp>
          <p:nvSpPr>
            <p:cNvPr id="32" name="Line 34">
              <a:extLst>
                <a:ext uri="{FF2B5EF4-FFF2-40B4-BE49-F238E27FC236}">
                  <a16:creationId xmlns:a16="http://schemas.microsoft.com/office/drawing/2014/main" id="{C7D0EC79-4538-5447-E0A4-83179814996A}"/>
                </a:ext>
              </a:extLst>
            </p:cNvPr>
            <p:cNvSpPr>
              <a:spLocks noChangeShapeType="1"/>
            </p:cNvSpPr>
            <p:nvPr/>
          </p:nvSpPr>
          <p:spPr bwMode="auto">
            <a:xfrm>
              <a:off x="1514" y="942"/>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grpSp>
      <p:grpSp>
        <p:nvGrpSpPr>
          <p:cNvPr id="33" name="Group 35">
            <a:extLst>
              <a:ext uri="{FF2B5EF4-FFF2-40B4-BE49-F238E27FC236}">
                <a16:creationId xmlns:a16="http://schemas.microsoft.com/office/drawing/2014/main" id="{AFDECEAE-E2D0-7E13-CBC0-903C445F97C2}"/>
              </a:ext>
            </a:extLst>
          </p:cNvPr>
          <p:cNvGrpSpPr>
            <a:grpSpLocks/>
          </p:cNvGrpSpPr>
          <p:nvPr/>
        </p:nvGrpSpPr>
        <p:grpSpPr bwMode="auto">
          <a:xfrm>
            <a:off x="7435850" y="1252538"/>
            <a:ext cx="3124200" cy="4805362"/>
            <a:chOff x="3724" y="789"/>
            <a:chExt cx="1968" cy="3027"/>
          </a:xfrm>
        </p:grpSpPr>
        <p:sp>
          <p:nvSpPr>
            <p:cNvPr id="34" name="Text Box 36">
              <a:extLst>
                <a:ext uri="{FF2B5EF4-FFF2-40B4-BE49-F238E27FC236}">
                  <a16:creationId xmlns:a16="http://schemas.microsoft.com/office/drawing/2014/main" id="{B3368E42-05E1-271E-84F0-B2C23BB00FFE}"/>
                </a:ext>
              </a:extLst>
            </p:cNvPr>
            <p:cNvSpPr txBox="1">
              <a:spLocks noChangeArrowheads="1"/>
            </p:cNvSpPr>
            <p:nvPr/>
          </p:nvSpPr>
          <p:spPr bwMode="auto">
            <a:xfrm>
              <a:off x="4434" y="3451"/>
              <a:ext cx="39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kumimoji="1" lang="zh-CN" altLang="en-US" sz="3200" b="1">
                  <a:latin typeface="Times New Roman" panose="02020603050405020304" pitchFamily="18" charset="0"/>
                  <a:ea typeface="楷体_GB2312" pitchFamily="49" charset="-122"/>
                </a:rPr>
                <a:t>(</a:t>
              </a:r>
              <a:r>
                <a:rPr kumimoji="1" lang="en-US" altLang="zh-CN" sz="2800" b="1" i="1">
                  <a:latin typeface="Times New Roman" panose="02020603050405020304" pitchFamily="18" charset="0"/>
                  <a:ea typeface="楷体_GB2312" pitchFamily="49" charset="-122"/>
                </a:rPr>
                <a:t>b</a:t>
              </a:r>
              <a:r>
                <a:rPr kumimoji="1" lang="en-US" altLang="zh-CN" sz="3200" b="1">
                  <a:latin typeface="Times New Roman" panose="02020603050405020304" pitchFamily="18" charset="0"/>
                  <a:ea typeface="楷体_GB2312" pitchFamily="49" charset="-122"/>
                </a:rPr>
                <a:t>)</a:t>
              </a:r>
              <a:endParaRPr kumimoji="1" lang="en-US" altLang="zh-CN" sz="3200" b="1">
                <a:latin typeface="楷体_GB2312" pitchFamily="49" charset="-122"/>
                <a:ea typeface="楷体_GB2312" pitchFamily="49" charset="-122"/>
              </a:endParaRPr>
            </a:p>
          </p:txBody>
        </p:sp>
        <p:sp>
          <p:nvSpPr>
            <p:cNvPr id="35" name="Line 37">
              <a:extLst>
                <a:ext uri="{FF2B5EF4-FFF2-40B4-BE49-F238E27FC236}">
                  <a16:creationId xmlns:a16="http://schemas.microsoft.com/office/drawing/2014/main" id="{A29F0863-AD26-99B5-E417-61B4397D8D31}"/>
                </a:ext>
              </a:extLst>
            </p:cNvPr>
            <p:cNvSpPr>
              <a:spLocks noChangeShapeType="1"/>
            </p:cNvSpPr>
            <p:nvPr/>
          </p:nvSpPr>
          <p:spPr bwMode="auto">
            <a:xfrm>
              <a:off x="5261" y="1080"/>
              <a:ext cx="43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6" name="Line 38">
              <a:extLst>
                <a:ext uri="{FF2B5EF4-FFF2-40B4-BE49-F238E27FC236}">
                  <a16:creationId xmlns:a16="http://schemas.microsoft.com/office/drawing/2014/main" id="{FF28A569-4180-A0DF-14D4-DC0B81D2322A}"/>
                </a:ext>
              </a:extLst>
            </p:cNvPr>
            <p:cNvSpPr>
              <a:spLocks noChangeShapeType="1"/>
            </p:cNvSpPr>
            <p:nvPr/>
          </p:nvSpPr>
          <p:spPr bwMode="auto">
            <a:xfrm>
              <a:off x="5260" y="3096"/>
              <a:ext cx="43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7" name="Text Box 39">
              <a:extLst>
                <a:ext uri="{FF2B5EF4-FFF2-40B4-BE49-F238E27FC236}">
                  <a16:creationId xmlns:a16="http://schemas.microsoft.com/office/drawing/2014/main" id="{9A873595-541D-1665-8C61-C2BFA9D76904}"/>
                </a:ext>
              </a:extLst>
            </p:cNvPr>
            <p:cNvSpPr txBox="1">
              <a:spLocks noChangeArrowheads="1"/>
            </p:cNvSpPr>
            <p:nvPr/>
          </p:nvSpPr>
          <p:spPr bwMode="auto">
            <a:xfrm rot="16200000">
              <a:off x="5394" y="1749"/>
              <a:ext cx="19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en-US" altLang="zh-CN" sz="2400" b="1" i="1">
                  <a:latin typeface="Times New Roman" panose="02020603050405020304" pitchFamily="18" charset="0"/>
                  <a:ea typeface="宋体" panose="02010600030101010101" pitchFamily="2" charset="-122"/>
                </a:rPr>
                <a:t>L</a:t>
              </a:r>
            </a:p>
          </p:txBody>
        </p:sp>
        <p:sp>
          <p:nvSpPr>
            <p:cNvPr id="38" name="Rectangle 40">
              <a:extLst>
                <a:ext uri="{FF2B5EF4-FFF2-40B4-BE49-F238E27FC236}">
                  <a16:creationId xmlns:a16="http://schemas.microsoft.com/office/drawing/2014/main" id="{4E2FCE5E-738A-9B4F-F438-11B1A97ED3A4}"/>
                </a:ext>
              </a:extLst>
            </p:cNvPr>
            <p:cNvSpPr>
              <a:spLocks noChangeArrowheads="1"/>
            </p:cNvSpPr>
            <p:nvPr/>
          </p:nvSpPr>
          <p:spPr bwMode="auto">
            <a:xfrm>
              <a:off x="3868" y="1080"/>
              <a:ext cx="1488" cy="2016"/>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9" name="Rectangle 41">
              <a:extLst>
                <a:ext uri="{FF2B5EF4-FFF2-40B4-BE49-F238E27FC236}">
                  <a16:creationId xmlns:a16="http://schemas.microsoft.com/office/drawing/2014/main" id="{FBFEDDCE-5BCD-7BE3-1C1B-D98FA194124F}"/>
                </a:ext>
              </a:extLst>
            </p:cNvPr>
            <p:cNvSpPr>
              <a:spLocks noChangeArrowheads="1"/>
            </p:cNvSpPr>
            <p:nvPr/>
          </p:nvSpPr>
          <p:spPr bwMode="auto">
            <a:xfrm>
              <a:off x="4108" y="1176"/>
              <a:ext cx="1152" cy="1824"/>
            </a:xfrm>
            <a:prstGeom prst="rect">
              <a:avLst/>
            </a:prstGeom>
            <a:solidFill>
              <a:schemeClr val="bg1"/>
            </a:solidFill>
            <a:ln w="571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40" name="Rectangle 42">
              <a:extLst>
                <a:ext uri="{FF2B5EF4-FFF2-40B4-BE49-F238E27FC236}">
                  <a16:creationId xmlns:a16="http://schemas.microsoft.com/office/drawing/2014/main" id="{384F252B-7480-8E44-CFAA-3CED4ADE0053}"/>
                </a:ext>
              </a:extLst>
            </p:cNvPr>
            <p:cNvSpPr>
              <a:spLocks noChangeArrowheads="1"/>
            </p:cNvSpPr>
            <p:nvPr/>
          </p:nvSpPr>
          <p:spPr bwMode="auto">
            <a:xfrm>
              <a:off x="4127" y="2712"/>
              <a:ext cx="1133" cy="288"/>
            </a:xfrm>
            <a:prstGeom prst="rect">
              <a:avLst/>
            </a:prstGeom>
            <a:solidFill>
              <a:srgbClr val="FFCC99"/>
            </a:solidFill>
            <a:ln w="571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kumimoji="1" lang="zh-CN" altLang="en-US" sz="3200" b="1">
                <a:latin typeface="Times New Roman" panose="02020603050405020304" pitchFamily="18" charset="0"/>
                <a:ea typeface="宋体" panose="02010600030101010101" pitchFamily="2" charset="-122"/>
              </a:endParaRPr>
            </a:p>
          </p:txBody>
        </p:sp>
        <p:sp>
          <p:nvSpPr>
            <p:cNvPr id="41" name="Line 43">
              <a:extLst>
                <a:ext uri="{FF2B5EF4-FFF2-40B4-BE49-F238E27FC236}">
                  <a16:creationId xmlns:a16="http://schemas.microsoft.com/office/drawing/2014/main" id="{8647BB87-7278-0453-67E5-E06B6B3D6D46}"/>
                </a:ext>
              </a:extLst>
            </p:cNvPr>
            <p:cNvSpPr>
              <a:spLocks noChangeShapeType="1"/>
            </p:cNvSpPr>
            <p:nvPr/>
          </p:nvSpPr>
          <p:spPr bwMode="auto">
            <a:xfrm>
              <a:off x="5596" y="1080"/>
              <a:ext cx="0" cy="201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42" name="Line 44">
              <a:extLst>
                <a:ext uri="{FF2B5EF4-FFF2-40B4-BE49-F238E27FC236}">
                  <a16:creationId xmlns:a16="http://schemas.microsoft.com/office/drawing/2014/main" id="{494CC7DB-D6D1-0820-A067-0A48B22B8B7D}"/>
                </a:ext>
              </a:extLst>
            </p:cNvPr>
            <p:cNvSpPr>
              <a:spLocks noChangeShapeType="1"/>
            </p:cNvSpPr>
            <p:nvPr/>
          </p:nvSpPr>
          <p:spPr bwMode="auto">
            <a:xfrm>
              <a:off x="3868" y="30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43" name="Line 45">
              <a:extLst>
                <a:ext uri="{FF2B5EF4-FFF2-40B4-BE49-F238E27FC236}">
                  <a16:creationId xmlns:a16="http://schemas.microsoft.com/office/drawing/2014/main" id="{9CFE8A72-1231-C974-A232-1C97D7BD86A6}"/>
                </a:ext>
              </a:extLst>
            </p:cNvPr>
            <p:cNvSpPr>
              <a:spLocks noChangeShapeType="1"/>
            </p:cNvSpPr>
            <p:nvPr/>
          </p:nvSpPr>
          <p:spPr bwMode="auto">
            <a:xfrm>
              <a:off x="5356" y="3048"/>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44" name="Line 46">
              <a:extLst>
                <a:ext uri="{FF2B5EF4-FFF2-40B4-BE49-F238E27FC236}">
                  <a16:creationId xmlns:a16="http://schemas.microsoft.com/office/drawing/2014/main" id="{6A843BD7-ED25-5EE6-CAF6-58130BAC77D0}"/>
                </a:ext>
              </a:extLst>
            </p:cNvPr>
            <p:cNvSpPr>
              <a:spLocks noChangeShapeType="1"/>
            </p:cNvSpPr>
            <p:nvPr/>
          </p:nvSpPr>
          <p:spPr bwMode="auto">
            <a:xfrm>
              <a:off x="3868" y="3336"/>
              <a:ext cx="148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45" name="Text Box 47">
              <a:extLst>
                <a:ext uri="{FF2B5EF4-FFF2-40B4-BE49-F238E27FC236}">
                  <a16:creationId xmlns:a16="http://schemas.microsoft.com/office/drawing/2014/main" id="{53A60EBA-0DAB-512E-6D53-3D30097BDC18}"/>
                </a:ext>
              </a:extLst>
            </p:cNvPr>
            <p:cNvSpPr txBox="1">
              <a:spLocks noChangeArrowheads="1"/>
            </p:cNvSpPr>
            <p:nvPr/>
          </p:nvSpPr>
          <p:spPr bwMode="auto">
            <a:xfrm>
              <a:off x="4732" y="3096"/>
              <a:ext cx="62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en-US" altLang="zh-CN" sz="2400" b="1" i="1">
                  <a:latin typeface="Times New Roman" panose="02020603050405020304" pitchFamily="18" charset="0"/>
                  <a:ea typeface="宋体" panose="02010600030101010101" pitchFamily="2" charset="-122"/>
                </a:rPr>
                <a:t>B</a:t>
              </a:r>
            </a:p>
          </p:txBody>
        </p:sp>
        <p:sp>
          <p:nvSpPr>
            <p:cNvPr id="46" name="Line 48">
              <a:extLst>
                <a:ext uri="{FF2B5EF4-FFF2-40B4-BE49-F238E27FC236}">
                  <a16:creationId xmlns:a16="http://schemas.microsoft.com/office/drawing/2014/main" id="{D2E96031-206B-1766-630F-708EB520917E}"/>
                </a:ext>
              </a:extLst>
            </p:cNvPr>
            <p:cNvSpPr>
              <a:spLocks noChangeShapeType="1"/>
            </p:cNvSpPr>
            <p:nvPr/>
          </p:nvSpPr>
          <p:spPr bwMode="auto">
            <a:xfrm>
              <a:off x="4300" y="2856"/>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47" name="Line 49">
              <a:extLst>
                <a:ext uri="{FF2B5EF4-FFF2-40B4-BE49-F238E27FC236}">
                  <a16:creationId xmlns:a16="http://schemas.microsoft.com/office/drawing/2014/main" id="{7967865A-65C8-6F18-34C2-C592A2A6BCEE}"/>
                </a:ext>
              </a:extLst>
            </p:cNvPr>
            <p:cNvSpPr>
              <a:spLocks noChangeShapeType="1"/>
            </p:cNvSpPr>
            <p:nvPr/>
          </p:nvSpPr>
          <p:spPr bwMode="auto">
            <a:xfrm flipV="1">
              <a:off x="4300" y="3096"/>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48" name="Line 50">
              <a:extLst>
                <a:ext uri="{FF2B5EF4-FFF2-40B4-BE49-F238E27FC236}">
                  <a16:creationId xmlns:a16="http://schemas.microsoft.com/office/drawing/2014/main" id="{929F7815-7CD5-8714-9E1E-DAD7E92882B3}"/>
                </a:ext>
              </a:extLst>
            </p:cNvPr>
            <p:cNvSpPr>
              <a:spLocks noChangeShapeType="1"/>
            </p:cNvSpPr>
            <p:nvPr/>
          </p:nvSpPr>
          <p:spPr bwMode="auto">
            <a:xfrm flipV="1">
              <a:off x="4636" y="1176"/>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49" name="Line 51">
              <a:extLst>
                <a:ext uri="{FF2B5EF4-FFF2-40B4-BE49-F238E27FC236}">
                  <a16:creationId xmlns:a16="http://schemas.microsoft.com/office/drawing/2014/main" id="{028693EC-665C-BFC0-AFF1-A8D17C3FCEF5}"/>
                </a:ext>
              </a:extLst>
            </p:cNvPr>
            <p:cNvSpPr>
              <a:spLocks noChangeShapeType="1"/>
            </p:cNvSpPr>
            <p:nvPr/>
          </p:nvSpPr>
          <p:spPr bwMode="auto">
            <a:xfrm flipH="1">
              <a:off x="4108" y="2136"/>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50" name="Line 52">
              <a:extLst>
                <a:ext uri="{FF2B5EF4-FFF2-40B4-BE49-F238E27FC236}">
                  <a16:creationId xmlns:a16="http://schemas.microsoft.com/office/drawing/2014/main" id="{452EB4DD-EBA6-EB2B-60C6-A5005C18ACF8}"/>
                </a:ext>
              </a:extLst>
            </p:cNvPr>
            <p:cNvSpPr>
              <a:spLocks noChangeShapeType="1"/>
            </p:cNvSpPr>
            <p:nvPr/>
          </p:nvSpPr>
          <p:spPr bwMode="auto">
            <a:xfrm>
              <a:off x="3724" y="2136"/>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51" name="Line 53">
              <a:extLst>
                <a:ext uri="{FF2B5EF4-FFF2-40B4-BE49-F238E27FC236}">
                  <a16:creationId xmlns:a16="http://schemas.microsoft.com/office/drawing/2014/main" id="{E09FA28A-47B0-6482-BB51-C2CA499D4E03}"/>
                </a:ext>
              </a:extLst>
            </p:cNvPr>
            <p:cNvSpPr>
              <a:spLocks noChangeShapeType="1"/>
            </p:cNvSpPr>
            <p:nvPr/>
          </p:nvSpPr>
          <p:spPr bwMode="auto">
            <a:xfrm>
              <a:off x="5116" y="2136"/>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52" name="Text Box 54">
              <a:extLst>
                <a:ext uri="{FF2B5EF4-FFF2-40B4-BE49-F238E27FC236}">
                  <a16:creationId xmlns:a16="http://schemas.microsoft.com/office/drawing/2014/main" id="{5054A87A-124E-1CF4-8067-725C023DAEB4}"/>
                </a:ext>
              </a:extLst>
            </p:cNvPr>
            <p:cNvSpPr txBox="1">
              <a:spLocks noChangeArrowheads="1"/>
            </p:cNvSpPr>
            <p:nvPr/>
          </p:nvSpPr>
          <p:spPr bwMode="auto">
            <a:xfrm>
              <a:off x="5020" y="189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en-US" altLang="zh-CN" sz="2000" b="1" i="1">
                  <a:latin typeface="Times New Roman" panose="02020603050405020304" pitchFamily="18" charset="0"/>
                  <a:ea typeface="宋体" panose="02010600030101010101" pitchFamily="2" charset="-122"/>
                </a:rPr>
                <a:t>c</a:t>
              </a:r>
            </a:p>
          </p:txBody>
        </p:sp>
        <p:sp>
          <p:nvSpPr>
            <p:cNvPr id="53" name="Text Box 55">
              <a:extLst>
                <a:ext uri="{FF2B5EF4-FFF2-40B4-BE49-F238E27FC236}">
                  <a16:creationId xmlns:a16="http://schemas.microsoft.com/office/drawing/2014/main" id="{CB6E761B-DBDE-977E-00C2-5AB16BB2022E}"/>
                </a:ext>
              </a:extLst>
            </p:cNvPr>
            <p:cNvSpPr txBox="1">
              <a:spLocks noChangeArrowheads="1"/>
            </p:cNvSpPr>
            <p:nvPr/>
          </p:nvSpPr>
          <p:spPr bwMode="auto">
            <a:xfrm>
              <a:off x="3868" y="1992"/>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zh-CN" altLang="en-US" sz="2000" b="1" i="1">
                  <a:latin typeface="Times New Roman" panose="02020603050405020304" pitchFamily="18" charset="0"/>
                  <a:ea typeface="宋体" panose="02010600030101010101" pitchFamily="2" charset="-122"/>
                </a:rPr>
                <a:t> </a:t>
              </a:r>
              <a:r>
                <a:rPr kumimoji="1" lang="en-US" altLang="zh-CN" sz="2000" b="1" i="1">
                  <a:latin typeface="Times New Roman" panose="02020603050405020304" pitchFamily="18" charset="0"/>
                  <a:ea typeface="宋体" panose="02010600030101010101" pitchFamily="2" charset="-122"/>
                </a:rPr>
                <a:t>a</a:t>
              </a:r>
            </a:p>
          </p:txBody>
        </p:sp>
        <p:sp>
          <p:nvSpPr>
            <p:cNvPr id="54" name="Line 56">
              <a:extLst>
                <a:ext uri="{FF2B5EF4-FFF2-40B4-BE49-F238E27FC236}">
                  <a16:creationId xmlns:a16="http://schemas.microsoft.com/office/drawing/2014/main" id="{71F05ACF-D363-5648-06D0-9CF6B01B7FAC}"/>
                </a:ext>
              </a:extLst>
            </p:cNvPr>
            <p:cNvSpPr>
              <a:spLocks noChangeShapeType="1"/>
            </p:cNvSpPr>
            <p:nvPr/>
          </p:nvSpPr>
          <p:spPr bwMode="auto">
            <a:xfrm flipH="1">
              <a:off x="5356" y="2136"/>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zh-CN" altLang="en-US"/>
            </a:p>
          </p:txBody>
        </p:sp>
        <p:sp>
          <p:nvSpPr>
            <p:cNvPr id="55" name="Text Box 57">
              <a:extLst>
                <a:ext uri="{FF2B5EF4-FFF2-40B4-BE49-F238E27FC236}">
                  <a16:creationId xmlns:a16="http://schemas.microsoft.com/office/drawing/2014/main" id="{A64F2DB4-2F49-909E-77A2-9968A0806D2E}"/>
                </a:ext>
              </a:extLst>
            </p:cNvPr>
            <p:cNvSpPr txBox="1">
              <a:spLocks noChangeArrowheads="1"/>
            </p:cNvSpPr>
            <p:nvPr/>
          </p:nvSpPr>
          <p:spPr bwMode="auto">
            <a:xfrm rot="-5400000">
              <a:off x="3993" y="2683"/>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zh-CN" altLang="en-US" sz="2000" b="1" i="1">
                  <a:latin typeface="Times New Roman" panose="02020603050405020304" pitchFamily="18" charset="0"/>
                  <a:ea typeface="宋体" panose="02010600030101010101" pitchFamily="2" charset="-122"/>
                </a:rPr>
                <a:t> </a:t>
              </a:r>
              <a:r>
                <a:rPr kumimoji="1" lang="en-US" altLang="zh-CN" sz="2000" b="1" i="1">
                  <a:latin typeface="Times New Roman" panose="02020603050405020304" pitchFamily="18" charset="0"/>
                  <a:ea typeface="宋体" panose="02010600030101010101" pitchFamily="2" charset="-122"/>
                </a:rPr>
                <a:t>c</a:t>
              </a:r>
            </a:p>
          </p:txBody>
        </p:sp>
        <p:sp>
          <p:nvSpPr>
            <p:cNvPr id="56" name="AutoShape 58">
              <a:extLst>
                <a:ext uri="{FF2B5EF4-FFF2-40B4-BE49-F238E27FC236}">
                  <a16:creationId xmlns:a16="http://schemas.microsoft.com/office/drawing/2014/main" id="{EF051BC2-44C3-187B-01F3-9DF71215C892}"/>
                </a:ext>
              </a:extLst>
            </p:cNvPr>
            <p:cNvSpPr>
              <a:spLocks noChangeArrowheads="1"/>
            </p:cNvSpPr>
            <p:nvPr/>
          </p:nvSpPr>
          <p:spPr bwMode="auto">
            <a:xfrm flipH="1">
              <a:off x="4286" y="2205"/>
              <a:ext cx="771" cy="317"/>
            </a:xfrm>
            <a:prstGeom prst="wedgeRoundRectCallout">
              <a:avLst>
                <a:gd name="adj1" fmla="val 36509"/>
                <a:gd name="adj2" fmla="val 119398"/>
                <a:gd name="adj3" fmla="val 16667"/>
              </a:avLst>
            </a:prstGeom>
            <a:solidFill>
              <a:srgbClr val="FFFF00"/>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zh-CN" altLang="en-US" b="1">
                  <a:latin typeface="楷体_GB2312" pitchFamily="49" charset="-122"/>
                  <a:ea typeface="楷体_GB2312" pitchFamily="49" charset="-122"/>
                </a:rPr>
                <a:t>标 题 栏</a:t>
              </a:r>
            </a:p>
          </p:txBody>
        </p:sp>
        <p:sp>
          <p:nvSpPr>
            <p:cNvPr id="57" name="Text Box 59">
              <a:extLst>
                <a:ext uri="{FF2B5EF4-FFF2-40B4-BE49-F238E27FC236}">
                  <a16:creationId xmlns:a16="http://schemas.microsoft.com/office/drawing/2014/main" id="{D53199D9-84BA-F047-CFCD-CA5490F56E50}"/>
                </a:ext>
              </a:extLst>
            </p:cNvPr>
            <p:cNvSpPr txBox="1">
              <a:spLocks noChangeArrowheads="1"/>
            </p:cNvSpPr>
            <p:nvPr/>
          </p:nvSpPr>
          <p:spPr bwMode="auto">
            <a:xfrm rot="-5400000">
              <a:off x="4330" y="85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kumimoji="1" lang="zh-CN" altLang="en-US" sz="2000" b="1" i="1">
                  <a:latin typeface="Times New Roman" panose="02020603050405020304" pitchFamily="18" charset="0"/>
                  <a:ea typeface="宋体" panose="02010600030101010101" pitchFamily="2" charset="-122"/>
                </a:rPr>
                <a:t>  </a:t>
              </a:r>
              <a:r>
                <a:rPr kumimoji="1" lang="en-US" altLang="zh-CN" sz="2000" b="1" i="1">
                  <a:latin typeface="Times New Roman" panose="02020603050405020304" pitchFamily="18" charset="0"/>
                  <a:ea typeface="宋体" panose="02010600030101010101" pitchFamily="2" charset="-122"/>
                </a:rPr>
                <a:t>c</a:t>
              </a:r>
            </a:p>
          </p:txBody>
        </p:sp>
        <p:sp>
          <p:nvSpPr>
            <p:cNvPr id="58" name="Line 60">
              <a:extLst>
                <a:ext uri="{FF2B5EF4-FFF2-40B4-BE49-F238E27FC236}">
                  <a16:creationId xmlns:a16="http://schemas.microsoft.com/office/drawing/2014/main" id="{C90B7D4A-D1E1-CD32-1BA4-A65EBD51AD67}"/>
                </a:ext>
              </a:extLst>
            </p:cNvPr>
            <p:cNvSpPr>
              <a:spLocks noChangeShapeType="1"/>
            </p:cNvSpPr>
            <p:nvPr/>
          </p:nvSpPr>
          <p:spPr bwMode="auto">
            <a:xfrm>
              <a:off x="4635" y="926"/>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grpSp>
    </p:spTree>
    <p:extLst>
      <p:ext uri="{BB962C8B-B14F-4D97-AF65-F5344CB8AC3E}">
        <p14:creationId xmlns:p14="http://schemas.microsoft.com/office/powerpoint/2010/main" val="305704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f6fa3617-399c-4d50-95a4-6e3c160ae3f8"/>
  <p:tag name="COMMONDATA" val="eyJoZGlkIjoiZThmNjAzMWJlZjFkMmQwODUwMTJkYzE2ODFiYmFmYTcifQ=="/>
</p:tagLst>
</file>

<file path=ppt/tags/tag10.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PageTitle"/>
  <p:tag name="MH_ORDER" val="PageTitle"/>
</p:tagLst>
</file>

<file path=ppt/tags/tag3.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70926161626"/>
  <p:tag name="MH_LIBRARY" val="GRAPHIC"/>
  <p:tag name="MH_TYPE" val="SubTitle"/>
  <p:tag name="MH_ORDER" val="2"/>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2939C"/>
      </a:accent1>
      <a:accent2>
        <a:srgbClr val="DEDAD7"/>
      </a:accent2>
      <a:accent3>
        <a:srgbClr val="8A8A8A"/>
      </a:accent3>
      <a:accent4>
        <a:srgbClr val="545C5F"/>
      </a:accent4>
      <a:accent5>
        <a:srgbClr val="F7ABAD"/>
      </a:accent5>
      <a:accent6>
        <a:srgbClr val="FADB26"/>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2939C"/>
      </a:accent1>
      <a:accent2>
        <a:srgbClr val="DEDAD7"/>
      </a:accent2>
      <a:accent3>
        <a:srgbClr val="8A8A8A"/>
      </a:accent3>
      <a:accent4>
        <a:srgbClr val="545C5F"/>
      </a:accent4>
      <a:accent5>
        <a:srgbClr val="F7ABAD"/>
      </a:accent5>
      <a:accent6>
        <a:srgbClr val="FADB26"/>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IxNzlmZTg1Mi01M2QzLTRmN2QtYTFhMy04YjE1NmJlNmI5NTgiCn0K"/>
    </extobj>
    <extobj name="F35B0BEE-F18A-47BB-8FCB-E00DA2F2635D-2">
      <extobjdata type="F35B0BEE-F18A-47BB-8FCB-E00DA2F2635D" data="ewoJIkRlc2lnbklkIiA6ICIxNzlmZTg1Mi01M2QzLTRmN2QtYTFhMy04YjE1NmJlNmI5NTgiCn0K"/>
    </extobj>
  </extobjs>
</s:customData>
</file>

<file path=customXml/itemProps1.xml><?xml version="1.0" encoding="utf-8"?>
<ds:datastoreItem xmlns:ds="http://schemas.openxmlformats.org/officeDocument/2006/customXml" ds:itemID="{395EB46E-2E1F-4176-996C-DB80F8A45768}">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52</TotalTime>
  <Words>2945</Words>
  <Application>Microsoft Office PowerPoint</Application>
  <PresentationFormat>宽屏</PresentationFormat>
  <Paragraphs>366</Paragraphs>
  <Slides>57</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57</vt:i4>
      </vt:variant>
    </vt:vector>
  </HeadingPairs>
  <TitlesOfParts>
    <vt:vector size="67" baseType="lpstr">
      <vt:lpstr>方正舒体</vt:lpstr>
      <vt:lpstr>楷体_GB2312</vt:lpstr>
      <vt:lpstr>宋体</vt:lpstr>
      <vt:lpstr>Arial</vt:lpstr>
      <vt:lpstr>Franklin Gothic Book</vt:lpstr>
      <vt:lpstr>Helvetica</vt:lpstr>
      <vt:lpstr>ItalicT</vt:lpstr>
      <vt:lpstr>Times New Roman</vt:lpstr>
      <vt:lpstr>Office Theme</vt:lpstr>
      <vt:lpstr>AutoCAD Drawing</vt:lpstr>
      <vt:lpstr>制图基本知识和技能</vt:lpstr>
      <vt:lpstr>PowerPoint 演示文稿</vt:lpstr>
      <vt:lpstr>PowerPoint 演示文稿</vt:lpstr>
      <vt:lpstr>PowerPoint 演示文稿</vt:lpstr>
      <vt:lpstr>1.1 国家标准的基本规定</vt:lpstr>
      <vt:lpstr>1.1.1 图纸幅面、格式（GB/T 14689—2008和标题栏（GB/T 10609.1—2008）</vt:lpstr>
      <vt:lpstr>PowerPoint 演示文稿</vt:lpstr>
      <vt:lpstr>PowerPoint 演示文稿</vt:lpstr>
      <vt:lpstr>PowerPoint 演示文稿</vt:lpstr>
      <vt:lpstr>PowerPoint 演示文稿</vt:lpstr>
      <vt:lpstr>3．标题栏及其方位      每张图纸上都必须有标题栏。标题栏应位于图纸的 右下角。其格式和尺寸应按照国家标准 (GB/T10609.1—2008）的规定绘制，下图为推荐零件图的标题栏。 </vt:lpstr>
      <vt:lpstr>1.1.2 比例（GB/T 14690—1993） </vt:lpstr>
      <vt:lpstr>PowerPoint 演示文稿</vt:lpstr>
      <vt:lpstr>1.1.3 字体（GB/T 14691—1993） </vt:lpstr>
      <vt:lpstr>1.1.4 图线（GB/T 17450—1998、GB/T 4457.4—2002）</vt:lpstr>
      <vt:lpstr>PowerPoint 演示文稿</vt:lpstr>
      <vt:lpstr>PowerPoint 演示文稿</vt:lpstr>
      <vt:lpstr>1.1.5 尺寸标注 (GB/T 4458.4—2003)</vt:lpstr>
      <vt:lpstr>PowerPoint 演示文稿</vt:lpstr>
      <vt:lpstr>PowerPoint 演示文稿</vt:lpstr>
      <vt:lpstr>PowerPoint 演示文稿</vt:lpstr>
      <vt:lpstr>PowerPoint 演示文稿</vt:lpstr>
      <vt:lpstr>PowerPoint 演示文稿</vt:lpstr>
      <vt:lpstr>1.2  绘图工具及其使用方法 </vt:lpstr>
      <vt:lpstr>2．丁字尺  丁字尺由尺头和尺身两部分组成，尺身带有刻度，便于画线时直接度量。使用时必须将尺头紧靠在图板左侧的导边上下滑动，并利用尺身的工作边画出水平线，如图所示。</vt:lpstr>
      <vt:lpstr>1.2.2 三角板 </vt:lpstr>
      <vt:lpstr>1.2.3 圆规和分规 </vt:lpstr>
      <vt:lpstr>PowerPoint 演示文稿</vt:lpstr>
      <vt:lpstr>1.2.4 比例尺和曲线板 </vt:lpstr>
      <vt:lpstr>PowerPoint 演示文稿</vt:lpstr>
      <vt:lpstr>1.2.5 铅笔 </vt:lpstr>
      <vt:lpstr>1.2.6 其它绘图用品 </vt:lpstr>
      <vt:lpstr>1.3  常用的几何作图方法 </vt:lpstr>
      <vt:lpstr>PowerPoint 演示文稿</vt:lpstr>
      <vt:lpstr>PowerPoint 演示文稿</vt:lpstr>
      <vt:lpstr>PowerPoint 演示文稿</vt:lpstr>
      <vt:lpstr>1.3.3 斜度和锥度 </vt:lpstr>
      <vt:lpstr>PowerPoint 演示文稿</vt:lpstr>
      <vt:lpstr>2．锥度    锥度是正圆锥底圆直径与其高度之比或正圆锥台两底圆直径之差与其高度之比。如图所示，即：锥度=D/L=(D-d)/l=2tgα，式中的α为园锥角。</vt:lpstr>
      <vt:lpstr>PowerPoint 演示文稿</vt:lpstr>
      <vt:lpstr>1.3.4  圆弧连接 </vt:lpstr>
      <vt:lpstr>PowerPoint 演示文稿</vt:lpstr>
      <vt:lpstr>PowerPoint 演示文稿</vt:lpstr>
      <vt:lpstr>PowerPoint 演示文稿</vt:lpstr>
      <vt:lpstr>PowerPoint 演示文稿</vt:lpstr>
      <vt:lpstr>PowerPoint 演示文稿</vt:lpstr>
      <vt:lpstr> 1.3.5 椭圆 </vt:lpstr>
      <vt:lpstr>1.4  平面图形的分析与尺寸标注 </vt:lpstr>
      <vt:lpstr>PowerPoint 演示文稿</vt:lpstr>
      <vt:lpstr> 2．平面图形的线段分析</vt:lpstr>
      <vt:lpstr>PowerPoint 演示文稿</vt:lpstr>
      <vt:lpstr>PowerPoint 演示文稿</vt:lpstr>
      <vt:lpstr>1.4.2 平面图形的尺寸标注  </vt:lpstr>
      <vt:lpstr>1.5  绘图的步骤和方法 </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22</cp:revision>
  <dcterms:created xsi:type="dcterms:W3CDTF">2023-03-30T12:50:00Z</dcterms:created>
  <dcterms:modified xsi:type="dcterms:W3CDTF">2024-04-13T13:58:56Z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F28DDA164ABD4E1B93C5C113DA1BF644</vt:lpwstr>
  </property>
  <property fmtid="{D5CDD505-2E9C-101B-9397-08002B2CF9AE}" pid="3" name="KSOProductBuildVer">
    <vt:lpwstr>2052-11.1.0.14036</vt:lpwstr>
  </property>
</Properties>
</file>